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60" r:id="rId5"/>
    <p:sldId id="264" r:id="rId6"/>
    <p:sldId id="269" r:id="rId7"/>
    <p:sldId id="270" r:id="rId8"/>
    <p:sldId id="273" r:id="rId9"/>
    <p:sldId id="274" r:id="rId10"/>
    <p:sldId id="275" r:id="rId11"/>
    <p:sldId id="276" r:id="rId12"/>
    <p:sldId id="259" r:id="rId13"/>
    <p:sldId id="277" r:id="rId14"/>
    <p:sldId id="278" r:id="rId15"/>
    <p:sldId id="279" r:id="rId16"/>
    <p:sldId id="265" r:id="rId17"/>
    <p:sldId id="280" r:id="rId18"/>
    <p:sldId id="281" r:id="rId19"/>
    <p:sldId id="282" r:id="rId20"/>
    <p:sldId id="283" r:id="rId21"/>
    <p:sldId id="266" r:id="rId22"/>
    <p:sldId id="284" r:id="rId23"/>
    <p:sldId id="285" r:id="rId24"/>
    <p:sldId id="267" r:id="rId25"/>
    <p:sldId id="286" r:id="rId26"/>
    <p:sldId id="287" r:id="rId27"/>
    <p:sldId id="288" r:id="rId28"/>
    <p:sldId id="289" r:id="rId29"/>
    <p:sldId id="268" r:id="rId30"/>
    <p:sldId id="290" r:id="rId31"/>
    <p:sldId id="291" r:id="rId32"/>
    <p:sldId id="261" r:id="rId33"/>
  </p:sldIdLst>
  <p:sldSz cx="12192000" cy="6858000"/>
  <p:notesSz cx="6858000" cy="9144000"/>
  <p:embeddedFontLst>
    <p:embeddedFont>
      <p:font typeface="08서울남산체 B" panose="02020603020101020101" pitchFamily="18" charset="-127"/>
      <p:regular r:id="rId35"/>
    </p:embeddedFont>
    <p:embeddedFont>
      <p:font typeface="AppleSDGothicNeoB00" panose="02000503000000000000" pitchFamily="2" charset="-127"/>
      <p:regular r:id="rId36"/>
    </p:embeddedFont>
    <p:embeddedFont>
      <p:font typeface="AppleSDGothicNeoL00" panose="02000503000000000000" pitchFamily="2" charset="-127"/>
      <p:regular r:id="rId37"/>
    </p:embeddedFont>
    <p:embeddedFont>
      <p:font typeface="AppleSDGothicNeoM00" panose="02000503000000000000" pitchFamily="2" charset="-127"/>
      <p:regular r:id="rId38"/>
    </p:embeddedFont>
    <p:embeddedFont>
      <p:font typeface="AppleSDGothicNeoT00" panose="02000503000000000000" pitchFamily="2" charset="-127"/>
      <p:regular r:id="rId39"/>
    </p:embeddedFont>
    <p:embeddedFont>
      <p:font typeface="AppleSDGothicNeoUL00" panose="02000503000000000000" pitchFamily="2" charset="-127"/>
      <p:regular r:id="rId40"/>
    </p:embeddedFont>
    <p:embeddedFont>
      <p:font typeface="Arista Pro" panose="02000506020000020004" pitchFamily="2" charset="0"/>
      <p:regular r:id="rId41"/>
    </p:embeddedFont>
    <p:embeddedFont>
      <p:font typeface="Arista Pro Bold" panose="02000506020000020004" pitchFamily="2" charset="0"/>
      <p:bold r:id="rId42"/>
    </p:embeddedFont>
    <p:embeddedFont>
      <p:font typeface="Arista Pro DemiBold" panose="02000506020000020004" pitchFamily="2" charset="0"/>
      <p:bold r:id="rId43"/>
    </p:embeddedFont>
    <p:embeddedFont>
      <p:font typeface="Tw Cen MT Condensed Extra Bold" panose="020B0803020202020204" pitchFamily="34" charset="0"/>
      <p:regular r:id="rId44"/>
    </p:embeddedFont>
    <p:embeddedFont>
      <p:font typeface="맑은 고딕" panose="020B0503020000020004" pitchFamily="50" charset="-127"/>
      <p:regular r:id="rId45"/>
      <p:bold r:id="rId4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525151"/>
    <a:srgbClr val="E8E8E8"/>
    <a:srgbClr val="F7F7F7"/>
    <a:srgbClr val="E85249"/>
    <a:srgbClr val="FFF8EB"/>
    <a:srgbClr val="FFFAEB"/>
    <a:srgbClr val="FFF7E1"/>
    <a:srgbClr val="00A17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51" autoAdjust="0"/>
  </p:normalViewPr>
  <p:slideViewPr>
    <p:cSldViewPr snapToGrid="0">
      <p:cViewPr varScale="1">
        <p:scale>
          <a:sx n="77" d="100"/>
          <a:sy n="77" d="100"/>
        </p:scale>
        <p:origin x="144" y="72"/>
      </p:cViewPr>
      <p:guideLst/>
    </p:cSldViewPr>
  </p:slideViewPr>
  <p:outlineViewPr>
    <p:cViewPr>
      <p:scale>
        <a:sx n="33" d="100"/>
        <a:sy n="33" d="100"/>
      </p:scale>
      <p:origin x="0" y="-26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국내 음/식료품 연간 온라인 거래액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1.6</c:v>
                </c:pt>
                <c:pt idx="1">
                  <c:v>2.9</c:v>
                </c:pt>
                <c:pt idx="2">
                  <c:v>4.2</c:v>
                </c:pt>
                <c:pt idx="3">
                  <c:v>6.5</c:v>
                </c:pt>
              </c:numCache>
            </c:numRef>
          </c:val>
          <c:extLst>
            <c:ext xmlns:c16="http://schemas.microsoft.com/office/drawing/2014/chart" uri="{C3380CC4-5D6E-409C-BE32-E72D297353CC}">
              <c16:uniqueId val="{00000000-4F2D-4C66-8414-45C007658090}"/>
            </c:ext>
          </c:extLst>
        </c:ser>
        <c:dLbls>
          <c:dLblPos val="outEnd"/>
          <c:showLegendKey val="0"/>
          <c:showVal val="1"/>
          <c:showCatName val="0"/>
          <c:showSerName val="0"/>
          <c:showPercent val="0"/>
          <c:showBubbleSize val="0"/>
        </c:dLbls>
        <c:gapWidth val="219"/>
        <c:overlap val="-27"/>
        <c:axId val="98836896"/>
        <c:axId val="92931648"/>
      </c:barChart>
      <c:catAx>
        <c:axId val="988368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2931648"/>
        <c:crosses val="autoZero"/>
        <c:auto val="1"/>
        <c:lblAlgn val="ctr"/>
        <c:lblOffset val="100"/>
        <c:noMultiLvlLbl val="0"/>
      </c:catAx>
      <c:valAx>
        <c:axId val="92931648"/>
        <c:scaling>
          <c:orientation val="minMax"/>
        </c:scaling>
        <c:delete val="1"/>
        <c:axPos val="l"/>
        <c:numFmt formatCode="General" sourceLinked="1"/>
        <c:majorTickMark val="out"/>
        <c:minorTickMark val="none"/>
        <c:tickLblPos val="nextTo"/>
        <c:crossAx val="98836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국내 신선식품 연간 온라인 거래액</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6.5</c:v>
                </c:pt>
                <c:pt idx="1">
                  <c:v>7.6</c:v>
                </c:pt>
                <c:pt idx="2">
                  <c:v>7.8</c:v>
                </c:pt>
                <c:pt idx="3">
                  <c:v>10.199999999999999</c:v>
                </c:pt>
              </c:numCache>
            </c:numRef>
          </c:val>
          <c:extLst>
            <c:ext xmlns:c16="http://schemas.microsoft.com/office/drawing/2014/chart" uri="{C3380CC4-5D6E-409C-BE32-E72D297353CC}">
              <c16:uniqueId val="{00000000-ED60-4B6D-844A-85CD29F3E46F}"/>
            </c:ext>
          </c:extLst>
        </c:ser>
        <c:dLbls>
          <c:dLblPos val="outEnd"/>
          <c:showLegendKey val="0"/>
          <c:showVal val="1"/>
          <c:showCatName val="0"/>
          <c:showSerName val="0"/>
          <c:showPercent val="0"/>
          <c:showBubbleSize val="0"/>
        </c:dLbls>
        <c:gapWidth val="219"/>
        <c:overlap val="-27"/>
        <c:axId val="98836896"/>
        <c:axId val="92931648"/>
      </c:barChart>
      <c:catAx>
        <c:axId val="988368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2931648"/>
        <c:crosses val="autoZero"/>
        <c:auto val="1"/>
        <c:lblAlgn val="ctr"/>
        <c:lblOffset val="100"/>
        <c:noMultiLvlLbl val="0"/>
      </c:catAx>
      <c:valAx>
        <c:axId val="92931648"/>
        <c:scaling>
          <c:orientation val="minMax"/>
        </c:scaling>
        <c:delete val="1"/>
        <c:axPos val="l"/>
        <c:numFmt formatCode="General" sourceLinked="1"/>
        <c:majorTickMark val="out"/>
        <c:minorTickMark val="none"/>
        <c:tickLblPos val="nextTo"/>
        <c:crossAx val="98836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F605-4BB0-9DEB-4E14CBEE07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F605-4BB0-9DEB-4E14CBEE0733}"/>
              </c:ext>
            </c:extLst>
          </c:dPt>
          <c:dLbls>
            <c:dLbl>
              <c:idx val="0"/>
              <c:layout>
                <c:manualLayout>
                  <c:x val="-0.13404783610398363"/>
                  <c:y val="-0.2977524480280784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605-4BB0-9DEB-4E14CBEE0733}"/>
                </c:ext>
              </c:extLst>
            </c:dLbl>
            <c:dLbl>
              <c:idx val="1"/>
              <c:layout>
                <c:manualLayout>
                  <c:x val="0.1206294518876584"/>
                  <c:y val="0.1388973619447155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05-4BB0-9DEB-4E14CBEE073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0.00%</c:formatCode>
                <c:ptCount val="2"/>
                <c:pt idx="0">
                  <c:v>0.86399999999999999</c:v>
                </c:pt>
                <c:pt idx="1">
                  <c:v>0.13600000000000001</c:v>
                </c:pt>
              </c:numCache>
            </c:numRef>
          </c:val>
          <c:extLst>
            <c:ext xmlns:c16="http://schemas.microsoft.com/office/drawing/2014/chart" uri="{C3380CC4-5D6E-409C-BE32-E72D297353CC}">
              <c16:uniqueId val="{00000000-F605-4BB0-9DEB-4E14CBEE073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9466247319656602E-2"/>
          <c:y val="0.64242532605761049"/>
          <c:w val="0.20065434266566154"/>
          <c:h val="8.96999153703972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68-4A87-AA3C-B4BFDA236C9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68-4A87-AA3C-B4BFDA236C93}"/>
              </c:ext>
            </c:extLst>
          </c:dPt>
          <c:dLbls>
            <c:dLbl>
              <c:idx val="0"/>
              <c:layout>
                <c:manualLayout>
                  <c:x val="-0.13404783610398363"/>
                  <c:y val="-0.2977524480280784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368-4A87-AA3C-B4BFDA236C93}"/>
                </c:ext>
              </c:extLst>
            </c:dLbl>
            <c:dLbl>
              <c:idx val="1"/>
              <c:layout>
                <c:manualLayout>
                  <c:x val="0.1206294518876584"/>
                  <c:y val="0.1388973619447155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68-4A87-AA3C-B4BFDA236C9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0.00%</c:formatCode>
                <c:ptCount val="2"/>
                <c:pt idx="0">
                  <c:v>0.85399999999999998</c:v>
                </c:pt>
                <c:pt idx="1">
                  <c:v>0.14599999999999999</c:v>
                </c:pt>
              </c:numCache>
            </c:numRef>
          </c:val>
          <c:extLst>
            <c:ext xmlns:c16="http://schemas.microsoft.com/office/drawing/2014/chart" uri="{C3380CC4-5D6E-409C-BE32-E72D297353CC}">
              <c16:uniqueId val="{00000004-D368-4A87-AA3C-B4BFDA236C9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9466247319656602E-2"/>
          <c:y val="0.64242532605761049"/>
          <c:w val="0.20065434266566154"/>
          <c:h val="8.96999153703972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68-4A87-AA3C-B4BFDA236C9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68-4A87-AA3C-B4BFDA236C93}"/>
              </c:ext>
            </c:extLst>
          </c:dPt>
          <c:dLbls>
            <c:dLbl>
              <c:idx val="0"/>
              <c:layout>
                <c:manualLayout>
                  <c:x val="-0.13404783610398363"/>
                  <c:y val="-0.2977524480280784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368-4A87-AA3C-B4BFDA236C93}"/>
                </c:ext>
              </c:extLst>
            </c:dLbl>
            <c:dLbl>
              <c:idx val="1"/>
              <c:layout>
                <c:manualLayout>
                  <c:x val="0.1206294518876584"/>
                  <c:y val="0.1388973619447155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68-4A87-AA3C-B4BFDA236C9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0.00%</c:formatCode>
                <c:ptCount val="2"/>
                <c:pt idx="0">
                  <c:v>0.82499999999999996</c:v>
                </c:pt>
                <c:pt idx="1">
                  <c:v>0.17499999999999999</c:v>
                </c:pt>
              </c:numCache>
            </c:numRef>
          </c:val>
          <c:extLst>
            <c:ext xmlns:c16="http://schemas.microsoft.com/office/drawing/2014/chart" uri="{C3380CC4-5D6E-409C-BE32-E72D297353CC}">
              <c16:uniqueId val="{00000004-D368-4A87-AA3C-B4BFDA236C9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9466247319656602E-2"/>
          <c:y val="0.64242532605761049"/>
          <c:w val="0.20065434266566154"/>
          <c:h val="8.96999153703972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E447F-1267-4A7D-92FC-5B988F82D14C}" type="datetimeFigureOut">
              <a:rPr lang="ko-KR" altLang="en-US" smtClean="0"/>
              <a:t>2019-04-10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369EE-980D-4795-ACBB-CA1DD18C984B}" type="slidenum">
              <a:rPr lang="ko-KR" altLang="en-US" smtClean="0"/>
              <a:t>‹#›</a:t>
            </a:fld>
            <a:endParaRPr lang="ko-KR" altLang="en-US"/>
          </a:p>
        </p:txBody>
      </p:sp>
    </p:spTree>
    <p:extLst>
      <p:ext uri="{BB962C8B-B14F-4D97-AF65-F5344CB8AC3E}">
        <p14:creationId xmlns:p14="http://schemas.microsoft.com/office/powerpoint/2010/main" val="26388208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메인 기능</a:t>
            </a:r>
            <a:r>
              <a:rPr lang="en-US" altLang="ko-KR" dirty="0"/>
              <a:t>(</a:t>
            </a:r>
            <a:r>
              <a:rPr lang="ko-KR" altLang="en-US" dirty="0"/>
              <a:t>음식 추천 시스템</a:t>
            </a:r>
            <a:r>
              <a:rPr lang="en-US" altLang="ko-KR" dirty="0"/>
              <a:t>)</a:t>
            </a:r>
            <a:r>
              <a:rPr lang="ko-KR" altLang="en-US" dirty="0"/>
              <a:t> </a:t>
            </a:r>
            <a:r>
              <a:rPr lang="ko-KR" altLang="en-US" dirty="0" err="1"/>
              <a:t>플로우차트</a:t>
            </a:r>
            <a:endParaRPr lang="ko-KR" altLang="en-US" dirty="0"/>
          </a:p>
        </p:txBody>
      </p:sp>
      <p:sp>
        <p:nvSpPr>
          <p:cNvPr id="4" name="슬라이드 번호 개체 틀 3"/>
          <p:cNvSpPr>
            <a:spLocks noGrp="1"/>
          </p:cNvSpPr>
          <p:nvPr>
            <p:ph type="sldNum" sz="quarter" idx="5"/>
          </p:nvPr>
        </p:nvSpPr>
        <p:spPr/>
        <p:txBody>
          <a:bodyPr/>
          <a:lstStyle/>
          <a:p>
            <a:fld id="{EBA369EE-980D-4795-ACBB-CA1DD18C984B}" type="slidenum">
              <a:rPr lang="ko-KR" altLang="en-US" smtClean="0"/>
              <a:t>25</a:t>
            </a:fld>
            <a:endParaRPr lang="ko-KR" altLang="en-US"/>
          </a:p>
        </p:txBody>
      </p:sp>
    </p:spTree>
    <p:extLst>
      <p:ext uri="{BB962C8B-B14F-4D97-AF65-F5344CB8AC3E}">
        <p14:creationId xmlns:p14="http://schemas.microsoft.com/office/powerpoint/2010/main" val="312373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메인 기능</a:t>
            </a:r>
            <a:r>
              <a:rPr lang="en-US" altLang="ko-KR" dirty="0"/>
              <a:t>(</a:t>
            </a:r>
            <a:r>
              <a:rPr lang="ko-KR" altLang="en-US" dirty="0"/>
              <a:t>음식 추천 시스템</a:t>
            </a:r>
            <a:r>
              <a:rPr lang="en-US" altLang="ko-KR" dirty="0"/>
              <a:t>)</a:t>
            </a:r>
            <a:r>
              <a:rPr lang="ko-KR" altLang="en-US" dirty="0"/>
              <a:t> </a:t>
            </a:r>
            <a:r>
              <a:rPr lang="ko-KR" altLang="en-US" dirty="0" err="1"/>
              <a:t>플로우차트</a:t>
            </a:r>
            <a:endParaRPr lang="ko-KR" altLang="en-US" dirty="0"/>
          </a:p>
        </p:txBody>
      </p:sp>
      <p:sp>
        <p:nvSpPr>
          <p:cNvPr id="4" name="슬라이드 번호 개체 틀 3"/>
          <p:cNvSpPr>
            <a:spLocks noGrp="1"/>
          </p:cNvSpPr>
          <p:nvPr>
            <p:ph type="sldNum" sz="quarter" idx="5"/>
          </p:nvPr>
        </p:nvSpPr>
        <p:spPr/>
        <p:txBody>
          <a:bodyPr/>
          <a:lstStyle/>
          <a:p>
            <a:fld id="{EBA369EE-980D-4795-ACBB-CA1DD18C984B}" type="slidenum">
              <a:rPr lang="ko-KR" altLang="en-US" smtClean="0"/>
              <a:t>30</a:t>
            </a:fld>
            <a:endParaRPr lang="ko-KR" altLang="en-US"/>
          </a:p>
        </p:txBody>
      </p:sp>
    </p:spTree>
    <p:extLst>
      <p:ext uri="{BB962C8B-B14F-4D97-AF65-F5344CB8AC3E}">
        <p14:creationId xmlns:p14="http://schemas.microsoft.com/office/powerpoint/2010/main" val="285124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메인 기능</a:t>
            </a:r>
            <a:r>
              <a:rPr lang="en-US" altLang="ko-KR" dirty="0"/>
              <a:t>(</a:t>
            </a:r>
            <a:r>
              <a:rPr lang="ko-KR" altLang="en-US" dirty="0"/>
              <a:t>음식 추천 시스템</a:t>
            </a:r>
            <a:r>
              <a:rPr lang="en-US" altLang="ko-KR" dirty="0"/>
              <a:t>)</a:t>
            </a:r>
            <a:r>
              <a:rPr lang="ko-KR" altLang="en-US" dirty="0"/>
              <a:t> </a:t>
            </a:r>
            <a:r>
              <a:rPr lang="ko-KR" altLang="en-US" dirty="0" err="1"/>
              <a:t>플로우차트</a:t>
            </a:r>
            <a:endParaRPr lang="ko-KR" altLang="en-US" dirty="0"/>
          </a:p>
        </p:txBody>
      </p:sp>
      <p:sp>
        <p:nvSpPr>
          <p:cNvPr id="4" name="슬라이드 번호 개체 틀 3"/>
          <p:cNvSpPr>
            <a:spLocks noGrp="1"/>
          </p:cNvSpPr>
          <p:nvPr>
            <p:ph type="sldNum" sz="quarter" idx="5"/>
          </p:nvPr>
        </p:nvSpPr>
        <p:spPr/>
        <p:txBody>
          <a:bodyPr/>
          <a:lstStyle/>
          <a:p>
            <a:fld id="{EBA369EE-980D-4795-ACBB-CA1DD18C984B}" type="slidenum">
              <a:rPr lang="ko-KR" altLang="en-US" smtClean="0"/>
              <a:t>31</a:t>
            </a:fld>
            <a:endParaRPr lang="ko-KR" altLang="en-US"/>
          </a:p>
        </p:txBody>
      </p:sp>
    </p:spTree>
    <p:extLst>
      <p:ext uri="{BB962C8B-B14F-4D97-AF65-F5344CB8AC3E}">
        <p14:creationId xmlns:p14="http://schemas.microsoft.com/office/powerpoint/2010/main" val="105230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C75270-171D-4298-AD62-E1CE1B6E344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70AE25B-26D6-403D-882D-709666E29D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5DAB057-15AB-404B-9B99-A41C2B70DB5E}"/>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0F7C0F39-E0E8-452C-A0D7-57647B8A3F1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808EFD4-6D56-42F1-AE69-84C284F2A5FD}"/>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424419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B742D9-B885-4201-9B1B-FA71ED1C236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4A137B5-738D-4E45-8FA1-E0B897BFE79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133506D-1008-4A39-95A4-F5E9DFF1DE03}"/>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99C6F8C9-A3F1-44E8-AACC-8D3D5AACC3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27A29E0-0EE9-4002-83D1-543D826C0FF3}"/>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2913983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8C62A2B-E352-41F8-9AD1-136EF40805E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40A199B-7331-4839-B1B5-71E0CED0216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132E58-0E0A-4A89-901B-6F503F686265}"/>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36A967AD-DC8C-43A8-A9C9-530B052998F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24FD60-1D1F-424A-90A9-64A768C87B9B}"/>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99037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2D21CB-0A00-4E4B-9237-8646F0EA882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23AB890-8FBA-4F5D-9A61-DFF85A7018C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EAD6FAE-97E3-435D-B18E-0C592346A4F6}"/>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69C6D2FE-D572-4DF5-9E8B-FEE9CD1AFA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9571B6C-0106-426D-88E9-49DCF832D1EE}"/>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375872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B8CCD6-FE3C-4A98-828D-C548549A497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18045D7-A7C7-4950-AE77-276A3357E7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30BDAA-06ED-4BFB-96EF-F3BC50B64457}"/>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08E98E3F-EA77-403E-80F6-95CCF764C9A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906FED2-0F44-49AB-A1F1-C10BA4E2D24D}"/>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28994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1D3602-A422-4687-BFDA-1FB3641B9FB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A84C51-7EF8-4B49-995E-DFB6121CD48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FE80695-BB9F-4352-9E67-C582E779A16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9F9F3DC-A984-4ED5-97A2-27B05A20EACF}"/>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6505BB8A-90DA-4972-B4A0-953BE455A26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A369896-8FED-48D2-BD97-5366F999687A}"/>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172608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2653DD-97BD-471B-BF4D-B02FFD6D74EC}"/>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99CDE6D-A720-4530-83C1-64976531C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5DE8394-A0BC-4151-897A-ECED1B84C8A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1FE8CCF-BEC7-45A9-90DA-74967EACE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2098960-3D98-49F6-B125-2797CB361D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407CA6C-6889-4F12-B828-226562575A4D}"/>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8" name="바닥글 개체 틀 7">
            <a:extLst>
              <a:ext uri="{FF2B5EF4-FFF2-40B4-BE49-F238E27FC236}">
                <a16:creationId xmlns:a16="http://schemas.microsoft.com/office/drawing/2014/main" id="{A048F39F-3F95-47ED-A084-9CD882C5ACC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CAB646A-3135-4396-896D-BA811BBCB05D}"/>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12534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7B917D-EDE2-47AC-94B0-33B38BCF42A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2E38EB2-0BC0-4793-806D-FADF29A38B53}"/>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4" name="바닥글 개체 틀 3">
            <a:extLst>
              <a:ext uri="{FF2B5EF4-FFF2-40B4-BE49-F238E27FC236}">
                <a16:creationId xmlns:a16="http://schemas.microsoft.com/office/drawing/2014/main" id="{30C50AF1-2D7E-4455-8AE9-2746AF9B9A8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044F586-8CDC-4CA2-844A-0CDD725711FE}"/>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716516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04C80C8-9915-4EB9-92C8-3F3073AA60DE}"/>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3" name="바닥글 개체 틀 2">
            <a:extLst>
              <a:ext uri="{FF2B5EF4-FFF2-40B4-BE49-F238E27FC236}">
                <a16:creationId xmlns:a16="http://schemas.microsoft.com/office/drawing/2014/main" id="{C2FF0A1C-B3F1-4D6F-9D49-5DEF7D7E830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463F43-102A-4049-8483-86605817D9B9}"/>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336753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F84776-64CE-47BF-9844-A39FDD065CD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57792ED-997E-4C6C-B815-8972A05A6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20CE6DB-E013-4256-A851-DF85C82A1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9309AA1-6D4C-4EAF-8C2A-2CDC35ED09E3}"/>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47FD4506-2A6E-4518-ACA7-68AA64BDFD3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18A3134-92B8-43D0-83C8-B90076BD74B4}"/>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299620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5866BC-8FAD-4E38-A0C7-FCB01D6C4F6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D33C554-CAF1-4FDB-8F68-DB9AB8E9AB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DCEEE69-B78D-42D1-834B-DBBE7DB4C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168A1EA-4C10-4667-9E35-F7B547B4BB18}"/>
              </a:ext>
            </a:extLst>
          </p:cNvPr>
          <p:cNvSpPr>
            <a:spLocks noGrp="1"/>
          </p:cNvSpPr>
          <p:nvPr>
            <p:ph type="dt" sz="half" idx="10"/>
          </p:nvPr>
        </p:nvSpPr>
        <p:spPr/>
        <p:txBody>
          <a:bodyPr/>
          <a:lstStyle/>
          <a:p>
            <a:fld id="{F0A8616B-0547-4C60-99A8-863DC11B2B64}" type="datetimeFigureOut">
              <a:rPr lang="ko-KR" altLang="en-US" smtClean="0"/>
              <a:t>2019-04-10</a:t>
            </a:fld>
            <a:endParaRPr lang="ko-KR" altLang="en-US"/>
          </a:p>
        </p:txBody>
      </p:sp>
      <p:sp>
        <p:nvSpPr>
          <p:cNvPr id="6" name="바닥글 개체 틀 5">
            <a:extLst>
              <a:ext uri="{FF2B5EF4-FFF2-40B4-BE49-F238E27FC236}">
                <a16:creationId xmlns:a16="http://schemas.microsoft.com/office/drawing/2014/main" id="{8D8E0B0A-DC84-43F3-939B-86440995BF8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9973808-1899-4913-91D9-C7681B48D503}"/>
              </a:ext>
            </a:extLst>
          </p:cNvPr>
          <p:cNvSpPr>
            <a:spLocks noGrp="1"/>
          </p:cNvSpPr>
          <p:nvPr>
            <p:ph type="sldNum" sz="quarter" idx="12"/>
          </p:nvPr>
        </p:nvSpPr>
        <p:spPr/>
        <p:txBody>
          <a:body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388097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384576D-34AB-494B-9C31-B50C63B1B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A1F019B-BCA5-44B2-A413-C7D47F6D1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9302CB-B4C6-4BCD-85D6-59F969DAC4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616B-0547-4C60-99A8-863DC11B2B64}" type="datetimeFigureOut">
              <a:rPr lang="ko-KR" altLang="en-US" smtClean="0"/>
              <a:t>2019-04-10</a:t>
            </a:fld>
            <a:endParaRPr lang="ko-KR" altLang="en-US"/>
          </a:p>
        </p:txBody>
      </p:sp>
      <p:sp>
        <p:nvSpPr>
          <p:cNvPr id="5" name="바닥글 개체 틀 4">
            <a:extLst>
              <a:ext uri="{FF2B5EF4-FFF2-40B4-BE49-F238E27FC236}">
                <a16:creationId xmlns:a16="http://schemas.microsoft.com/office/drawing/2014/main" id="{514EC2EB-E856-4D7F-9099-AB8053A10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7BEE614-0459-42A4-9CAB-8956A6277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CFC13-7E02-4710-A180-9F51730162CA}" type="slidenum">
              <a:rPr lang="ko-KR" altLang="en-US" smtClean="0"/>
              <a:t>‹#›</a:t>
            </a:fld>
            <a:endParaRPr lang="ko-KR" altLang="en-US"/>
          </a:p>
        </p:txBody>
      </p:sp>
    </p:spTree>
    <p:extLst>
      <p:ext uri="{BB962C8B-B14F-4D97-AF65-F5344CB8AC3E}">
        <p14:creationId xmlns:p14="http://schemas.microsoft.com/office/powerpoint/2010/main" val="305385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2.png"/><Relationship Id="rId5" Type="http://schemas.openxmlformats.org/officeDocument/2006/relationships/image" Target="../media/image47.png"/><Relationship Id="rId10"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hyperlink" Target="https://medium.com/over-engineering/building-a-custom-machine-learning-model-on-android-with-tensorflow-lite-26447e53abf2" TargetMode="External"/><Relationship Id="rId13" Type="http://schemas.openxmlformats.org/officeDocument/2006/relationships/hyperlink" Target="https://www.flaticon.com/free-icon/shop_1652684" TargetMode="External"/><Relationship Id="rId18" Type="http://schemas.openxmlformats.org/officeDocument/2006/relationships/hyperlink" Target="https://www.flaticon.com/free-icon/in-love_136362" TargetMode="External"/><Relationship Id="rId3" Type="http://schemas.openxmlformats.org/officeDocument/2006/relationships/hyperlink" Target="https://www.mysql.com/" TargetMode="External"/><Relationship Id="rId21" Type="http://schemas.openxmlformats.org/officeDocument/2006/relationships/hyperlink" Target="https://www.flaticon.com/free-icon/shopping-cart_60992" TargetMode="External"/><Relationship Id="rId7" Type="http://schemas.openxmlformats.org/officeDocument/2006/relationships/hyperlink" Target="https://nodejs.org/ko/" TargetMode="External"/><Relationship Id="rId12" Type="http://schemas.openxmlformats.org/officeDocument/2006/relationships/hyperlink" Target="https://www.flaticon.com/free-icon/cheese_135652" TargetMode="External"/><Relationship Id="rId17" Type="http://schemas.openxmlformats.org/officeDocument/2006/relationships/hyperlink" Target="https://www.flaticon.com/free-icon/user_149071" TargetMode="External"/><Relationship Id="rId25" Type="http://schemas.openxmlformats.org/officeDocument/2006/relationships/hyperlink" Target="https://www.flaticon.com/free-icon/groceries_135763" TargetMode="External"/><Relationship Id="rId2" Type="http://schemas.openxmlformats.org/officeDocument/2006/relationships/hyperlink" Target="http://news.mt.co.kr/mtview.php?no=2017032916371295720" TargetMode="External"/><Relationship Id="rId16" Type="http://schemas.openxmlformats.org/officeDocument/2006/relationships/hyperlink" Target="https://www.flaticon.com/free-icon/good_1027618" TargetMode="External"/><Relationship Id="rId20" Type="http://schemas.openxmlformats.org/officeDocument/2006/relationships/hyperlink" Target="https://www.flaticon.com/free-icon/sad_136326" TargetMode="External"/><Relationship Id="rId1" Type="http://schemas.openxmlformats.org/officeDocument/2006/relationships/slideLayout" Target="../slideLayouts/slideLayout2.xml"/><Relationship Id="rId6" Type="http://schemas.openxmlformats.org/officeDocument/2006/relationships/hyperlink" Target="https://firebase.google.com/docs/ml-kit/?hl=ko" TargetMode="External"/><Relationship Id="rId11" Type="http://schemas.openxmlformats.org/officeDocument/2006/relationships/hyperlink" Target="https://www.flaticon.com/free-icon/salad_135715" TargetMode="External"/><Relationship Id="rId24" Type="http://schemas.openxmlformats.org/officeDocument/2006/relationships/hyperlink" Target="https://www.flaticon.com/free-icon/customer_686379" TargetMode="External"/><Relationship Id="rId5" Type="http://schemas.openxmlformats.org/officeDocument/2006/relationships/hyperlink" Target="https://firebase.google.com/?hl=ko" TargetMode="External"/><Relationship Id="rId15" Type="http://schemas.openxmlformats.org/officeDocument/2006/relationships/hyperlink" Target="https://www.flaticon.com/free-icon/brain_897167" TargetMode="External"/><Relationship Id="rId23" Type="http://schemas.openxmlformats.org/officeDocument/2006/relationships/hyperlink" Target="https://www.flaticon.com/free-icon/close-button_61155" TargetMode="External"/><Relationship Id="rId10" Type="http://schemas.openxmlformats.org/officeDocument/2006/relationships/hyperlink" Target="https://www.flaticon.com/free-icon/apple_135728" TargetMode="External"/><Relationship Id="rId19" Type="http://schemas.openxmlformats.org/officeDocument/2006/relationships/hyperlink" Target="https://www.flaticon.com/free-icon/winking_136216" TargetMode="External"/><Relationship Id="rId4" Type="http://schemas.openxmlformats.org/officeDocument/2006/relationships/hyperlink" Target="http://www.g-enews.com/view.php?ud=201403191811420092386_1" TargetMode="External"/><Relationship Id="rId9" Type="http://schemas.openxmlformats.org/officeDocument/2006/relationships/hyperlink" Target="https://www.tensorflow.org/" TargetMode="External"/><Relationship Id="rId14" Type="http://schemas.openxmlformats.org/officeDocument/2006/relationships/hyperlink" Target="https://www.flaticon.com/free-icon/online-shop_321796" TargetMode="External"/><Relationship Id="rId22" Type="http://schemas.openxmlformats.org/officeDocument/2006/relationships/hyperlink" Target="https://www.flaticon.com/free-icon/menu-button_6051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D1"/>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619A3596-2945-4AFC-800A-9CA31A2EC75C}"/>
              </a:ext>
            </a:extLst>
          </p:cNvPr>
          <p:cNvGrpSpPr/>
          <p:nvPr/>
        </p:nvGrpSpPr>
        <p:grpSpPr>
          <a:xfrm>
            <a:off x="3104436" y="1542913"/>
            <a:ext cx="5983128" cy="3772174"/>
            <a:chOff x="3104436" y="1771007"/>
            <a:chExt cx="5983128" cy="3772174"/>
          </a:xfrm>
        </p:grpSpPr>
        <p:grpSp>
          <p:nvGrpSpPr>
            <p:cNvPr id="4" name="그룹 3">
              <a:extLst>
                <a:ext uri="{FF2B5EF4-FFF2-40B4-BE49-F238E27FC236}">
                  <a16:creationId xmlns:a16="http://schemas.microsoft.com/office/drawing/2014/main" id="{F508D224-B2C7-46DE-A7B4-0D29C930F506}"/>
                </a:ext>
              </a:extLst>
            </p:cNvPr>
            <p:cNvGrpSpPr/>
            <p:nvPr/>
          </p:nvGrpSpPr>
          <p:grpSpPr>
            <a:xfrm>
              <a:off x="3104436" y="1771007"/>
              <a:ext cx="5983128" cy="3315985"/>
              <a:chOff x="3249847" y="1642580"/>
              <a:chExt cx="5983128" cy="3315985"/>
            </a:xfrm>
          </p:grpSpPr>
          <p:sp>
            <p:nvSpPr>
              <p:cNvPr id="24" name="직사각형 23">
                <a:extLst>
                  <a:ext uri="{FF2B5EF4-FFF2-40B4-BE49-F238E27FC236}">
                    <a16:creationId xmlns:a16="http://schemas.microsoft.com/office/drawing/2014/main" id="{04F1A415-8B6E-4FDE-9646-019EB3ACBF5B}"/>
                  </a:ext>
                </a:extLst>
              </p:cNvPr>
              <p:cNvSpPr/>
              <p:nvPr/>
            </p:nvSpPr>
            <p:spPr>
              <a:xfrm>
                <a:off x="3540670" y="1899434"/>
                <a:ext cx="5692305" cy="30591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직사각형 22">
                <a:extLst>
                  <a:ext uri="{FF2B5EF4-FFF2-40B4-BE49-F238E27FC236}">
                    <a16:creationId xmlns:a16="http://schemas.microsoft.com/office/drawing/2014/main" id="{FADDC411-8008-447C-BC89-3BCA11DA26E0}"/>
                  </a:ext>
                </a:extLst>
              </p:cNvPr>
              <p:cNvSpPr/>
              <p:nvPr/>
            </p:nvSpPr>
            <p:spPr>
              <a:xfrm>
                <a:off x="3249847" y="1642580"/>
                <a:ext cx="5692305" cy="305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44" name="그룹 43">
                <a:extLst>
                  <a:ext uri="{FF2B5EF4-FFF2-40B4-BE49-F238E27FC236}">
                    <a16:creationId xmlns:a16="http://schemas.microsoft.com/office/drawing/2014/main" id="{6E61D724-36D0-46CE-B4FC-697BB8AAF450}"/>
                  </a:ext>
                </a:extLst>
              </p:cNvPr>
              <p:cNvGrpSpPr/>
              <p:nvPr/>
            </p:nvGrpSpPr>
            <p:grpSpPr>
              <a:xfrm>
                <a:off x="3704081" y="2120112"/>
                <a:ext cx="1273566" cy="1257514"/>
                <a:chOff x="10080349" y="1239106"/>
                <a:chExt cx="1491550" cy="1472750"/>
              </a:xfrm>
            </p:grpSpPr>
            <p:pic>
              <p:nvPicPr>
                <p:cNvPr id="39" name="그림 38">
                  <a:extLst>
                    <a:ext uri="{FF2B5EF4-FFF2-40B4-BE49-F238E27FC236}">
                      <a16:creationId xmlns:a16="http://schemas.microsoft.com/office/drawing/2014/main" id="{74510057-5754-4CF9-808B-C6F74DD74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7578" y="1239106"/>
                  <a:ext cx="971725" cy="971725"/>
                </a:xfrm>
                <a:prstGeom prst="rect">
                  <a:avLst/>
                </a:prstGeom>
              </p:spPr>
            </p:pic>
            <p:pic>
              <p:nvPicPr>
                <p:cNvPr id="43" name="그림 42">
                  <a:extLst>
                    <a:ext uri="{FF2B5EF4-FFF2-40B4-BE49-F238E27FC236}">
                      <a16:creationId xmlns:a16="http://schemas.microsoft.com/office/drawing/2014/main" id="{0DF846B4-8D7B-48CC-BB49-E7DCB45AA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349" y="1815744"/>
                  <a:ext cx="863795" cy="863795"/>
                </a:xfrm>
                <a:prstGeom prst="rect">
                  <a:avLst/>
                </a:prstGeom>
              </p:spPr>
            </p:pic>
            <p:pic>
              <p:nvPicPr>
                <p:cNvPr id="41" name="그림 40">
                  <a:extLst>
                    <a:ext uri="{FF2B5EF4-FFF2-40B4-BE49-F238E27FC236}">
                      <a16:creationId xmlns:a16="http://schemas.microsoft.com/office/drawing/2014/main" id="{8D68D91A-1BF1-48AF-A822-496123979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8104" y="1848061"/>
                  <a:ext cx="863795" cy="863795"/>
                </a:xfrm>
                <a:prstGeom prst="rect">
                  <a:avLst/>
                </a:prstGeom>
              </p:spPr>
            </p:pic>
          </p:grpSp>
          <p:sp>
            <p:nvSpPr>
              <p:cNvPr id="9" name="TextBox 8">
                <a:extLst>
                  <a:ext uri="{FF2B5EF4-FFF2-40B4-BE49-F238E27FC236}">
                    <a16:creationId xmlns:a16="http://schemas.microsoft.com/office/drawing/2014/main" id="{DE5B4CB7-BF0B-4794-A2EC-65655F11DC0C}"/>
                  </a:ext>
                </a:extLst>
              </p:cNvPr>
              <p:cNvSpPr txBox="1"/>
              <p:nvPr/>
            </p:nvSpPr>
            <p:spPr>
              <a:xfrm>
                <a:off x="4959846" y="1848061"/>
                <a:ext cx="3530134" cy="1631216"/>
              </a:xfrm>
              <a:prstGeom prst="rect">
                <a:avLst/>
              </a:prstGeom>
              <a:noFill/>
            </p:spPr>
            <p:txBody>
              <a:bodyPr wrap="none" rtlCol="0">
                <a:spAutoFit/>
              </a:bodyPr>
              <a:lstStyle/>
              <a:p>
                <a:r>
                  <a:rPr lang="en-US" altLang="ko-KR" sz="10000" dirty="0">
                    <a:solidFill>
                      <a:schemeClr val="accent1"/>
                    </a:solidFill>
                    <a:latin typeface="Arista Pro DemiBold" panose="02000506020000020004" pitchFamily="2" charset="0"/>
                    <a:ea typeface="AppleSDGothicNeoH00" panose="02000503000000000000" pitchFamily="2" charset="-127"/>
                    <a:cs typeface="Aharoni" panose="020B0604020202020204" pitchFamily="2" charset="-79"/>
                  </a:rPr>
                  <a:t>ea</a:t>
                </a:r>
                <a:r>
                  <a:rPr lang="en-US" altLang="ko-KR" sz="9600" dirty="0">
                    <a:solidFill>
                      <a:schemeClr val="accent1"/>
                    </a:solidFill>
                    <a:latin typeface="Arista Pro DemiBold" panose="02000506020000020004" pitchFamily="2" charset="0"/>
                    <a:ea typeface="AppleSDGothicNeoH00" panose="02000503000000000000" pitchFamily="2" charset="-127"/>
                    <a:cs typeface="Aharoni" panose="020B0604020202020204" pitchFamily="2" charset="-79"/>
                  </a:rPr>
                  <a:t>t</a:t>
                </a:r>
                <a:r>
                  <a:rPr lang="en-US" altLang="ko-KR" sz="9600" dirty="0">
                    <a:solidFill>
                      <a:schemeClr val="bg1"/>
                    </a:solidFill>
                    <a:latin typeface="Arista Pro DemiBold" panose="02000506020000020004" pitchFamily="2" charset="0"/>
                    <a:ea typeface="AppleSDGothicNeoH00" panose="02000503000000000000" pitchFamily="2" charset="-127"/>
                    <a:cs typeface="Aharoni" panose="020B0604020202020204" pitchFamily="2" charset="-79"/>
                  </a:rPr>
                  <a:t> </a:t>
                </a:r>
                <a:r>
                  <a:rPr lang="en-US" altLang="ko-KR" sz="9600" dirty="0">
                    <a:solidFill>
                      <a:schemeClr val="accent2"/>
                    </a:solidFill>
                    <a:latin typeface="Arista Pro DemiBold" panose="02000506020000020004" pitchFamily="2" charset="0"/>
                    <a:ea typeface="AppleSDGothicNeoH00" panose="02000503000000000000" pitchFamily="2" charset="-127"/>
                    <a:cs typeface="Aharoni" panose="020B0604020202020204" pitchFamily="2" charset="-79"/>
                  </a:rPr>
                  <a:t>it!</a:t>
                </a:r>
                <a:endParaRPr lang="ko-KR" altLang="en-US" sz="9600" dirty="0">
                  <a:solidFill>
                    <a:schemeClr val="accent2"/>
                  </a:solidFill>
                  <a:latin typeface="Arista Pro DemiBold" panose="02000506020000020004" pitchFamily="2" charset="0"/>
                  <a:ea typeface="AppleSDGothicNeoH00" panose="02000503000000000000" pitchFamily="2" charset="-127"/>
                  <a:cs typeface="Aharoni" panose="020B0604020202020204" pitchFamily="2" charset="-79"/>
                </a:endParaRPr>
              </a:p>
            </p:txBody>
          </p:sp>
          <p:sp>
            <p:nvSpPr>
              <p:cNvPr id="3" name="TextBox 2">
                <a:extLst>
                  <a:ext uri="{FF2B5EF4-FFF2-40B4-BE49-F238E27FC236}">
                    <a16:creationId xmlns:a16="http://schemas.microsoft.com/office/drawing/2014/main" id="{4958B570-D21D-4658-B011-5D2DDE446C83}"/>
                  </a:ext>
                </a:extLst>
              </p:cNvPr>
              <p:cNvSpPr txBox="1"/>
              <p:nvPr/>
            </p:nvSpPr>
            <p:spPr>
              <a:xfrm>
                <a:off x="5016354" y="3377626"/>
                <a:ext cx="3342582" cy="846386"/>
              </a:xfrm>
              <a:prstGeom prst="rect">
                <a:avLst/>
              </a:prstGeom>
              <a:noFill/>
            </p:spPr>
            <p:txBody>
              <a:bodyPr wrap="none" rtlCol="0">
                <a:spAutoFit/>
              </a:bodyPr>
              <a:lstStyle/>
              <a:p>
                <a:pPr algn="ctr"/>
                <a:r>
                  <a:rPr lang="en-US" altLang="ko-KR" sz="2500" dirty="0">
                    <a:solidFill>
                      <a:schemeClr val="tx1">
                        <a:lumMod val="75000"/>
                        <a:lumOff val="25000"/>
                      </a:schemeClr>
                    </a:solidFill>
                    <a:latin typeface="AppleSDGothicNeoT00" panose="02000503000000000000" pitchFamily="2" charset="-127"/>
                    <a:ea typeface="AppleSDGothicNeoT00" panose="02000503000000000000" pitchFamily="2" charset="-127"/>
                  </a:rPr>
                  <a:t>Recommendation-based</a:t>
                </a:r>
              </a:p>
              <a:p>
                <a:pPr algn="ctr"/>
                <a:r>
                  <a:rPr lang="en-US" altLang="ko-KR" sz="2400" dirty="0">
                    <a:solidFill>
                      <a:schemeClr val="tx1">
                        <a:lumMod val="75000"/>
                        <a:lumOff val="25000"/>
                      </a:schemeClr>
                    </a:solidFill>
                    <a:latin typeface="AppleSDGothicNeoT00" panose="02000503000000000000" pitchFamily="2" charset="-127"/>
                    <a:ea typeface="AppleSDGothicNeoT00" panose="02000503000000000000" pitchFamily="2" charset="-127"/>
                  </a:rPr>
                  <a:t>Grocery Shopping Service</a:t>
                </a:r>
                <a:endParaRPr lang="ko-KR" altLang="en-US" sz="2400" dirty="0">
                  <a:solidFill>
                    <a:schemeClr val="tx1">
                      <a:lumMod val="75000"/>
                      <a:lumOff val="25000"/>
                    </a:schemeClr>
                  </a:solidFill>
                  <a:latin typeface="AppleSDGothicNeoT00" panose="02000503000000000000" pitchFamily="2" charset="-127"/>
                  <a:ea typeface="AppleSDGothicNeoT00" panose="02000503000000000000" pitchFamily="2" charset="-127"/>
                </a:endParaRPr>
              </a:p>
            </p:txBody>
          </p:sp>
        </p:grpSp>
        <p:sp>
          <p:nvSpPr>
            <p:cNvPr id="5" name="TextBox 4">
              <a:extLst>
                <a:ext uri="{FF2B5EF4-FFF2-40B4-BE49-F238E27FC236}">
                  <a16:creationId xmlns:a16="http://schemas.microsoft.com/office/drawing/2014/main" id="{433E1633-157D-499F-BFEA-B18C6B3B8F83}"/>
                </a:ext>
              </a:extLst>
            </p:cNvPr>
            <p:cNvSpPr txBox="1"/>
            <p:nvPr/>
          </p:nvSpPr>
          <p:spPr>
            <a:xfrm>
              <a:off x="3325930" y="5220016"/>
              <a:ext cx="5692305" cy="323165"/>
            </a:xfrm>
            <a:prstGeom prst="rect">
              <a:avLst/>
            </a:prstGeom>
            <a:noFill/>
          </p:spPr>
          <p:txBody>
            <a:bodyPr wrap="square" rtlCol="0">
              <a:spAutoFit/>
            </a:bodyPr>
            <a:lstStyle/>
            <a:p>
              <a:pPr algn="ctr"/>
              <a:r>
                <a:rPr lang="en-US" altLang="ko-KR" sz="1500" spc="300" dirty="0">
                  <a:solidFill>
                    <a:srgbClr val="6D6D6D"/>
                  </a:solidFill>
                  <a:latin typeface="AppleSDGothicNeoT00" panose="02000503000000000000" pitchFamily="2" charset="-127"/>
                  <a:ea typeface="AppleSDGothicNeoT00" panose="02000503000000000000" pitchFamily="2" charset="-127"/>
                </a:rPr>
                <a:t>TEAM #2   </a:t>
              </a:r>
              <a:r>
                <a:rPr lang="ko-KR" altLang="en-US" sz="1500" spc="300" dirty="0" err="1">
                  <a:solidFill>
                    <a:srgbClr val="6D6D6D"/>
                  </a:solidFill>
                  <a:latin typeface="AppleSDGothicNeoT00" panose="02000503000000000000" pitchFamily="2" charset="-127"/>
                  <a:ea typeface="AppleSDGothicNeoT00" panose="02000503000000000000" pitchFamily="2" charset="-127"/>
                </a:rPr>
                <a:t>노미래</a:t>
              </a:r>
              <a:r>
                <a:rPr lang="ko-KR" altLang="en-US" sz="1500" spc="300" dirty="0">
                  <a:solidFill>
                    <a:srgbClr val="6D6D6D"/>
                  </a:solidFill>
                  <a:latin typeface="AppleSDGothicNeoT00" panose="02000503000000000000" pitchFamily="2" charset="-127"/>
                  <a:ea typeface="AppleSDGothicNeoT00" panose="02000503000000000000" pitchFamily="2" charset="-127"/>
                </a:rPr>
                <a:t>  </a:t>
              </a:r>
              <a:r>
                <a:rPr lang="ko-KR" altLang="en-US" sz="1500" spc="300" dirty="0" err="1">
                  <a:solidFill>
                    <a:srgbClr val="6D6D6D"/>
                  </a:solidFill>
                  <a:latin typeface="AppleSDGothicNeoT00" panose="02000503000000000000" pitchFamily="2" charset="-127"/>
                  <a:ea typeface="AppleSDGothicNeoT00" panose="02000503000000000000" pitchFamily="2" charset="-127"/>
                </a:rPr>
                <a:t>김영중</a:t>
              </a:r>
              <a:r>
                <a:rPr lang="ko-KR" altLang="en-US" sz="1500" spc="300" dirty="0">
                  <a:solidFill>
                    <a:srgbClr val="6D6D6D"/>
                  </a:solidFill>
                  <a:latin typeface="AppleSDGothicNeoT00" panose="02000503000000000000" pitchFamily="2" charset="-127"/>
                  <a:ea typeface="AppleSDGothicNeoT00" panose="02000503000000000000" pitchFamily="2" charset="-127"/>
                </a:rPr>
                <a:t>  문호  </a:t>
              </a:r>
              <a:r>
                <a:rPr lang="ko-KR" altLang="en-US" sz="1500" spc="300" dirty="0" err="1">
                  <a:solidFill>
                    <a:srgbClr val="6D6D6D"/>
                  </a:solidFill>
                  <a:latin typeface="AppleSDGothicNeoT00" panose="02000503000000000000" pitchFamily="2" charset="-127"/>
                  <a:ea typeface="AppleSDGothicNeoT00" panose="02000503000000000000" pitchFamily="2" charset="-127"/>
                </a:rPr>
                <a:t>이재봉</a:t>
              </a:r>
              <a:r>
                <a:rPr lang="ko-KR" altLang="en-US" sz="1500" spc="300" dirty="0">
                  <a:solidFill>
                    <a:srgbClr val="6D6D6D"/>
                  </a:solidFill>
                  <a:latin typeface="AppleSDGothicNeoT00" panose="02000503000000000000" pitchFamily="2" charset="-127"/>
                  <a:ea typeface="AppleSDGothicNeoT00" panose="02000503000000000000" pitchFamily="2" charset="-127"/>
                </a:rPr>
                <a:t>  </a:t>
              </a:r>
              <a:r>
                <a:rPr lang="ko-KR" altLang="en-US" sz="1500" spc="300" dirty="0" err="1">
                  <a:solidFill>
                    <a:srgbClr val="6D6D6D"/>
                  </a:solidFill>
                  <a:latin typeface="AppleSDGothicNeoT00" panose="02000503000000000000" pitchFamily="2" charset="-127"/>
                  <a:ea typeface="AppleSDGothicNeoT00" panose="02000503000000000000" pitchFamily="2" charset="-127"/>
                </a:rPr>
                <a:t>장천하</a:t>
              </a:r>
              <a:r>
                <a:rPr lang="ko-KR" altLang="en-US" sz="1500" spc="300" dirty="0">
                  <a:solidFill>
                    <a:srgbClr val="6D6D6D"/>
                  </a:solidFill>
                  <a:latin typeface="AppleSDGothicNeoT00" panose="02000503000000000000" pitchFamily="2" charset="-127"/>
                  <a:ea typeface="AppleSDGothicNeoT00" panose="02000503000000000000" pitchFamily="2" charset="-127"/>
                </a:rPr>
                <a:t>  장호</a:t>
              </a:r>
            </a:p>
          </p:txBody>
        </p:sp>
      </p:grpSp>
    </p:spTree>
    <p:extLst>
      <p:ext uri="{BB962C8B-B14F-4D97-AF65-F5344CB8AC3E}">
        <p14:creationId xmlns:p14="http://schemas.microsoft.com/office/powerpoint/2010/main" val="19672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sp>
        <p:nvSpPr>
          <p:cNvPr id="21" name="TextBox 20">
            <a:extLst>
              <a:ext uri="{FF2B5EF4-FFF2-40B4-BE49-F238E27FC236}">
                <a16:creationId xmlns:a16="http://schemas.microsoft.com/office/drawing/2014/main" id="{4A6D2F07-706C-4015-91F1-3D594A259CDA}"/>
              </a:ext>
            </a:extLst>
          </p:cNvPr>
          <p:cNvSpPr txBox="1"/>
          <p:nvPr/>
        </p:nvSpPr>
        <p:spPr>
          <a:xfrm>
            <a:off x="1572989" y="1403503"/>
            <a:ext cx="3052439" cy="646331"/>
          </a:xfrm>
          <a:prstGeom prst="rect">
            <a:avLst/>
          </a:prstGeom>
          <a:noFill/>
        </p:spPr>
        <p:txBody>
          <a:bodyPr wrap="none" rtlCol="0">
            <a:spAutoFit/>
          </a:bodyPr>
          <a:lstStyle/>
          <a:p>
            <a:pPr algn="just"/>
            <a:r>
              <a:rPr lang="en-US" altLang="ko-KR" sz="3600" dirty="0">
                <a:solidFill>
                  <a:schemeClr val="accent2"/>
                </a:solidFill>
                <a:latin typeface="AppleSDGothicNeoUL00" panose="02000503000000000000" pitchFamily="2" charset="-127"/>
                <a:ea typeface="AppleSDGothicNeoUL00" panose="02000503000000000000" pitchFamily="2" charset="-127"/>
              </a:rPr>
              <a:t>Our Suggestion</a:t>
            </a:r>
            <a:endParaRPr lang="en-US" altLang="ko-KR" dirty="0">
              <a:solidFill>
                <a:schemeClr val="tx2"/>
              </a:solidFill>
              <a:latin typeface="AppleSDGothicNeoUL00" panose="02000503000000000000" pitchFamily="2" charset="-127"/>
              <a:ea typeface="AppleSDGothicNeoUL00" panose="02000503000000000000" pitchFamily="2" charset="-127"/>
            </a:endParaRPr>
          </a:p>
        </p:txBody>
      </p:sp>
      <p:sp>
        <p:nvSpPr>
          <p:cNvPr id="43" name="타원 42">
            <a:extLst>
              <a:ext uri="{FF2B5EF4-FFF2-40B4-BE49-F238E27FC236}">
                <a16:creationId xmlns:a16="http://schemas.microsoft.com/office/drawing/2014/main" id="{B392F90B-0827-4613-BDD7-6CE9FB626756}"/>
              </a:ext>
            </a:extLst>
          </p:cNvPr>
          <p:cNvSpPr/>
          <p:nvPr/>
        </p:nvSpPr>
        <p:spPr>
          <a:xfrm>
            <a:off x="1572989" y="2204569"/>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TextBox 45">
            <a:extLst>
              <a:ext uri="{FF2B5EF4-FFF2-40B4-BE49-F238E27FC236}">
                <a16:creationId xmlns:a16="http://schemas.microsoft.com/office/drawing/2014/main" id="{7FC214C0-91D2-46D6-80FB-B5D51F6751F8}"/>
              </a:ext>
            </a:extLst>
          </p:cNvPr>
          <p:cNvSpPr txBox="1"/>
          <p:nvPr/>
        </p:nvSpPr>
        <p:spPr>
          <a:xfrm>
            <a:off x="1539325" y="5155695"/>
            <a:ext cx="3119765" cy="769441"/>
          </a:xfrm>
          <a:prstGeom prst="rect">
            <a:avLst/>
          </a:prstGeom>
          <a:noFill/>
        </p:spPr>
        <p:txBody>
          <a:bodyPr wrap="none" rtlCol="0">
            <a:spAutoFit/>
          </a:bodyPr>
          <a:lstStyle/>
          <a:p>
            <a:pPr algn="ctr"/>
            <a:r>
              <a:rPr lang="en-US" altLang="ko-KR" sz="2200" dirty="0">
                <a:solidFill>
                  <a:schemeClr val="tx2"/>
                </a:solidFill>
                <a:latin typeface="AppleSDGothicNeoUL00" panose="02000503000000000000" pitchFamily="2" charset="-127"/>
                <a:ea typeface="AppleSDGothicNeoUL00" panose="02000503000000000000" pitchFamily="2" charset="-127"/>
              </a:rPr>
              <a:t>Recommendation-based</a:t>
            </a:r>
          </a:p>
          <a:p>
            <a:pPr algn="ctr"/>
            <a:r>
              <a:rPr lang="en-US" altLang="ko-KR" sz="2200" dirty="0">
                <a:solidFill>
                  <a:schemeClr val="tx2"/>
                </a:solidFill>
                <a:latin typeface="AppleSDGothicNeoUL00" panose="02000503000000000000" pitchFamily="2" charset="-127"/>
                <a:ea typeface="AppleSDGothicNeoUL00" panose="02000503000000000000" pitchFamily="2" charset="-127"/>
              </a:rPr>
              <a:t>Grocery Shopping Service</a:t>
            </a:r>
            <a:endParaRPr lang="ko-KR" altLang="en-US" sz="2200" dirty="0">
              <a:solidFill>
                <a:schemeClr val="tx2"/>
              </a:solidFill>
              <a:latin typeface="AppleSDGothicNeoUL00" panose="02000503000000000000" pitchFamily="2" charset="-127"/>
              <a:ea typeface="AppleSDGothicNeoUL00" panose="02000503000000000000" pitchFamily="2" charset="-127"/>
            </a:endParaRPr>
          </a:p>
        </p:txBody>
      </p:sp>
      <p:pic>
        <p:nvPicPr>
          <p:cNvPr id="48" name="그림 47">
            <a:extLst>
              <a:ext uri="{FF2B5EF4-FFF2-40B4-BE49-F238E27FC236}">
                <a16:creationId xmlns:a16="http://schemas.microsoft.com/office/drawing/2014/main" id="{ADD073BD-5AC2-4CBE-8AB8-E4640FE41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62" y="3035152"/>
            <a:ext cx="2246237" cy="1226580"/>
          </a:xfrm>
          <a:prstGeom prst="rect">
            <a:avLst/>
          </a:prstGeom>
        </p:spPr>
      </p:pic>
      <p:cxnSp>
        <p:nvCxnSpPr>
          <p:cNvPr id="49" name="직선 연결선 48">
            <a:extLst>
              <a:ext uri="{FF2B5EF4-FFF2-40B4-BE49-F238E27FC236}">
                <a16:creationId xmlns:a16="http://schemas.microsoft.com/office/drawing/2014/main" id="{9D0A7253-5EFE-4423-A69D-0896D5AF74AE}"/>
              </a:ext>
            </a:extLst>
          </p:cNvPr>
          <p:cNvCxnSpPr>
            <a:cxnSpLocks/>
          </p:cNvCxnSpPr>
          <p:nvPr/>
        </p:nvCxnSpPr>
        <p:spPr>
          <a:xfrm>
            <a:off x="5087389" y="2029911"/>
            <a:ext cx="0" cy="323706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182AEF89-B2BA-4DC7-B8FC-7CA1BE4F88FB}"/>
              </a:ext>
            </a:extLst>
          </p:cNvPr>
          <p:cNvGrpSpPr/>
          <p:nvPr/>
        </p:nvGrpSpPr>
        <p:grpSpPr>
          <a:xfrm>
            <a:off x="5732231" y="2555394"/>
            <a:ext cx="5458160" cy="2736962"/>
            <a:chOff x="5896924" y="2558193"/>
            <a:chExt cx="5458160" cy="2736962"/>
          </a:xfrm>
        </p:grpSpPr>
        <p:grpSp>
          <p:nvGrpSpPr>
            <p:cNvPr id="2" name="그룹 1">
              <a:extLst>
                <a:ext uri="{FF2B5EF4-FFF2-40B4-BE49-F238E27FC236}">
                  <a16:creationId xmlns:a16="http://schemas.microsoft.com/office/drawing/2014/main" id="{B1CA7B74-672A-49C9-B52D-B27F96E00988}"/>
                </a:ext>
              </a:extLst>
            </p:cNvPr>
            <p:cNvGrpSpPr/>
            <p:nvPr/>
          </p:nvGrpSpPr>
          <p:grpSpPr>
            <a:xfrm>
              <a:off x="5896924" y="2558193"/>
              <a:ext cx="2245092" cy="2245092"/>
              <a:chOff x="1761217" y="1956224"/>
              <a:chExt cx="2510444" cy="2510444"/>
            </a:xfrm>
          </p:grpSpPr>
          <p:sp>
            <p:nvSpPr>
              <p:cNvPr id="22" name="타원 21">
                <a:extLst>
                  <a:ext uri="{FF2B5EF4-FFF2-40B4-BE49-F238E27FC236}">
                    <a16:creationId xmlns:a16="http://schemas.microsoft.com/office/drawing/2014/main" id="{F80A1EE8-C122-499E-B0BC-406D76CA717E}"/>
                  </a:ext>
                </a:extLst>
              </p:cNvPr>
              <p:cNvSpPr/>
              <p:nvPr/>
            </p:nvSpPr>
            <p:spPr>
              <a:xfrm>
                <a:off x="1761217" y="1956224"/>
                <a:ext cx="2510444" cy="251044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1E4A6E6F-C702-4E3C-A6A7-9178BBE4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804" y="2386774"/>
                <a:ext cx="1643084" cy="1643084"/>
              </a:xfrm>
              <a:prstGeom prst="rect">
                <a:avLst/>
              </a:prstGeom>
            </p:spPr>
          </p:pic>
        </p:grpSp>
        <p:sp>
          <p:nvSpPr>
            <p:cNvPr id="24" name="타원 23">
              <a:extLst>
                <a:ext uri="{FF2B5EF4-FFF2-40B4-BE49-F238E27FC236}">
                  <a16:creationId xmlns:a16="http://schemas.microsoft.com/office/drawing/2014/main" id="{4A101681-1CB1-4E36-8022-F3D176FE53A6}"/>
                </a:ext>
              </a:extLst>
            </p:cNvPr>
            <p:cNvSpPr/>
            <p:nvPr/>
          </p:nvSpPr>
          <p:spPr>
            <a:xfrm>
              <a:off x="9109992" y="2558193"/>
              <a:ext cx="2245092" cy="2245092"/>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15976103-936C-47EF-9FF9-DD8C66B1B1C7}"/>
                </a:ext>
              </a:extLst>
            </p:cNvPr>
            <p:cNvSpPr/>
            <p:nvPr/>
          </p:nvSpPr>
          <p:spPr>
            <a:xfrm>
              <a:off x="5911063" y="4956601"/>
              <a:ext cx="2252420" cy="338554"/>
            </a:xfrm>
            <a:prstGeom prst="rect">
              <a:avLst/>
            </a:prstGeom>
          </p:spPr>
          <p:txBody>
            <a:bodyPr wrap="square">
              <a:spAutoFit/>
            </a:bodyPr>
            <a:lstStyle/>
            <a:p>
              <a:pPr algn="ctr"/>
              <a:r>
                <a:rPr lang="en-US" altLang="ko-KR" sz="1600" dirty="0">
                  <a:solidFill>
                    <a:schemeClr val="tx2"/>
                  </a:solidFill>
                  <a:latin typeface="AppleSDGothicNeoUL00" panose="02000503000000000000" pitchFamily="2" charset="-127"/>
                  <a:ea typeface="AppleSDGothicNeoUL00" panose="02000503000000000000" pitchFamily="2" charset="-127"/>
                </a:rPr>
                <a:t>Online Grocery Shopping</a:t>
              </a:r>
            </a:p>
          </p:txBody>
        </p:sp>
        <p:sp>
          <p:nvSpPr>
            <p:cNvPr id="26" name="직사각형 25">
              <a:extLst>
                <a:ext uri="{FF2B5EF4-FFF2-40B4-BE49-F238E27FC236}">
                  <a16:creationId xmlns:a16="http://schemas.microsoft.com/office/drawing/2014/main" id="{7FB5CCE1-AEE5-4EA5-957E-52D9C6677ACD}"/>
                </a:ext>
              </a:extLst>
            </p:cNvPr>
            <p:cNvSpPr/>
            <p:nvPr/>
          </p:nvSpPr>
          <p:spPr>
            <a:xfrm>
              <a:off x="9455567" y="4959400"/>
              <a:ext cx="1643154" cy="330294"/>
            </a:xfrm>
            <a:prstGeom prst="rect">
              <a:avLst/>
            </a:prstGeom>
          </p:spPr>
          <p:txBody>
            <a:bodyPr wrap="square">
              <a:spAutoFit/>
            </a:bodyPr>
            <a:lstStyle/>
            <a:p>
              <a:pPr algn="ctr"/>
              <a:r>
                <a:rPr lang="en-US" altLang="ko-KR" sz="1600" dirty="0">
                  <a:solidFill>
                    <a:schemeClr val="tx2"/>
                  </a:solidFill>
                  <a:latin typeface="AppleSDGothicNeoUL00" panose="02000503000000000000" pitchFamily="2" charset="-127"/>
                  <a:ea typeface="AppleSDGothicNeoUL00" panose="02000503000000000000" pitchFamily="2" charset="-127"/>
                </a:rPr>
                <a:t>Machine Learning</a:t>
              </a:r>
            </a:p>
          </p:txBody>
        </p:sp>
        <p:pic>
          <p:nvPicPr>
            <p:cNvPr id="39" name="그림 38">
              <a:extLst>
                <a:ext uri="{FF2B5EF4-FFF2-40B4-BE49-F238E27FC236}">
                  <a16:creationId xmlns:a16="http://schemas.microsoft.com/office/drawing/2014/main" id="{BF9E71FA-781C-4E2D-83C5-E5839EF42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3870" y="2946032"/>
              <a:ext cx="1537336" cy="1469411"/>
            </a:xfrm>
            <a:prstGeom prst="rect">
              <a:avLst/>
            </a:prstGeom>
          </p:spPr>
        </p:pic>
        <p:sp>
          <p:nvSpPr>
            <p:cNvPr id="54" name="더하기 기호 53">
              <a:extLst>
                <a:ext uri="{FF2B5EF4-FFF2-40B4-BE49-F238E27FC236}">
                  <a16:creationId xmlns:a16="http://schemas.microsoft.com/office/drawing/2014/main" id="{4579CB50-415F-467E-B20B-E4CE19B2CCB7}"/>
                </a:ext>
              </a:extLst>
            </p:cNvPr>
            <p:cNvSpPr/>
            <p:nvPr/>
          </p:nvSpPr>
          <p:spPr>
            <a:xfrm>
              <a:off x="8253039" y="3304974"/>
              <a:ext cx="745930" cy="745930"/>
            </a:xfrm>
            <a:prstGeom prst="mathPlus">
              <a:avLst/>
            </a:prstGeom>
            <a:solidFill>
              <a:srgbClr val="E8524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5729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sp>
        <p:nvSpPr>
          <p:cNvPr id="21" name="TextBox 20">
            <a:extLst>
              <a:ext uri="{FF2B5EF4-FFF2-40B4-BE49-F238E27FC236}">
                <a16:creationId xmlns:a16="http://schemas.microsoft.com/office/drawing/2014/main" id="{4A6D2F07-706C-4015-91F1-3D594A259CDA}"/>
              </a:ext>
            </a:extLst>
          </p:cNvPr>
          <p:cNvSpPr txBox="1"/>
          <p:nvPr/>
        </p:nvSpPr>
        <p:spPr>
          <a:xfrm>
            <a:off x="1572989" y="1403503"/>
            <a:ext cx="3052439" cy="646331"/>
          </a:xfrm>
          <a:prstGeom prst="rect">
            <a:avLst/>
          </a:prstGeom>
          <a:noFill/>
        </p:spPr>
        <p:txBody>
          <a:bodyPr wrap="none" rtlCol="0">
            <a:spAutoFit/>
          </a:bodyPr>
          <a:lstStyle/>
          <a:p>
            <a:pPr algn="just"/>
            <a:r>
              <a:rPr lang="en-US" altLang="ko-KR" sz="3600" dirty="0">
                <a:solidFill>
                  <a:schemeClr val="accent2"/>
                </a:solidFill>
                <a:latin typeface="AppleSDGothicNeoUL00" panose="02000503000000000000" pitchFamily="2" charset="-127"/>
                <a:ea typeface="AppleSDGothicNeoUL00" panose="02000503000000000000" pitchFamily="2" charset="-127"/>
              </a:rPr>
              <a:t>Our Suggestion</a:t>
            </a:r>
            <a:endParaRPr lang="en-US" altLang="ko-KR" dirty="0">
              <a:solidFill>
                <a:schemeClr val="tx2"/>
              </a:solidFill>
              <a:latin typeface="AppleSDGothicNeoUL00" panose="02000503000000000000" pitchFamily="2" charset="-127"/>
              <a:ea typeface="AppleSDGothicNeoUL00" panose="02000503000000000000" pitchFamily="2" charset="-127"/>
            </a:endParaRPr>
          </a:p>
        </p:txBody>
      </p:sp>
      <p:sp>
        <p:nvSpPr>
          <p:cNvPr id="43" name="타원 42">
            <a:extLst>
              <a:ext uri="{FF2B5EF4-FFF2-40B4-BE49-F238E27FC236}">
                <a16:creationId xmlns:a16="http://schemas.microsoft.com/office/drawing/2014/main" id="{B392F90B-0827-4613-BDD7-6CE9FB626756}"/>
              </a:ext>
            </a:extLst>
          </p:cNvPr>
          <p:cNvSpPr/>
          <p:nvPr/>
        </p:nvSpPr>
        <p:spPr>
          <a:xfrm>
            <a:off x="1572989" y="2204569"/>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TextBox 45">
            <a:extLst>
              <a:ext uri="{FF2B5EF4-FFF2-40B4-BE49-F238E27FC236}">
                <a16:creationId xmlns:a16="http://schemas.microsoft.com/office/drawing/2014/main" id="{7FC214C0-91D2-46D6-80FB-B5D51F6751F8}"/>
              </a:ext>
            </a:extLst>
          </p:cNvPr>
          <p:cNvSpPr txBox="1"/>
          <p:nvPr/>
        </p:nvSpPr>
        <p:spPr>
          <a:xfrm>
            <a:off x="1539325" y="5155695"/>
            <a:ext cx="3119765" cy="769441"/>
          </a:xfrm>
          <a:prstGeom prst="rect">
            <a:avLst/>
          </a:prstGeom>
          <a:noFill/>
        </p:spPr>
        <p:txBody>
          <a:bodyPr wrap="none" rtlCol="0">
            <a:spAutoFit/>
          </a:bodyPr>
          <a:lstStyle/>
          <a:p>
            <a:pPr algn="ctr"/>
            <a:r>
              <a:rPr lang="en-US" altLang="ko-KR" sz="2200" dirty="0">
                <a:solidFill>
                  <a:schemeClr val="tx2"/>
                </a:solidFill>
                <a:latin typeface="AppleSDGothicNeoUL00" panose="02000503000000000000" pitchFamily="2" charset="-127"/>
                <a:ea typeface="AppleSDGothicNeoUL00" panose="02000503000000000000" pitchFamily="2" charset="-127"/>
              </a:rPr>
              <a:t>Recommendation-based</a:t>
            </a:r>
          </a:p>
          <a:p>
            <a:pPr algn="ctr"/>
            <a:r>
              <a:rPr lang="en-US" altLang="ko-KR" sz="2200" dirty="0">
                <a:solidFill>
                  <a:schemeClr val="tx2"/>
                </a:solidFill>
                <a:latin typeface="AppleSDGothicNeoUL00" panose="02000503000000000000" pitchFamily="2" charset="-127"/>
                <a:ea typeface="AppleSDGothicNeoUL00" panose="02000503000000000000" pitchFamily="2" charset="-127"/>
              </a:rPr>
              <a:t>Grocery Shopping Service</a:t>
            </a:r>
            <a:endParaRPr lang="ko-KR" altLang="en-US" sz="2200" dirty="0">
              <a:solidFill>
                <a:schemeClr val="tx2"/>
              </a:solidFill>
              <a:latin typeface="AppleSDGothicNeoUL00" panose="02000503000000000000" pitchFamily="2" charset="-127"/>
              <a:ea typeface="AppleSDGothicNeoUL00" panose="02000503000000000000" pitchFamily="2" charset="-127"/>
            </a:endParaRPr>
          </a:p>
        </p:txBody>
      </p:sp>
      <p:pic>
        <p:nvPicPr>
          <p:cNvPr id="48" name="그림 47">
            <a:extLst>
              <a:ext uri="{FF2B5EF4-FFF2-40B4-BE49-F238E27FC236}">
                <a16:creationId xmlns:a16="http://schemas.microsoft.com/office/drawing/2014/main" id="{ADD073BD-5AC2-4CBE-8AB8-E4640FE41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62" y="3035152"/>
            <a:ext cx="2246237" cy="1226580"/>
          </a:xfrm>
          <a:prstGeom prst="rect">
            <a:avLst/>
          </a:prstGeom>
        </p:spPr>
      </p:pic>
      <p:cxnSp>
        <p:nvCxnSpPr>
          <p:cNvPr id="49" name="직선 연결선 48">
            <a:extLst>
              <a:ext uri="{FF2B5EF4-FFF2-40B4-BE49-F238E27FC236}">
                <a16:creationId xmlns:a16="http://schemas.microsoft.com/office/drawing/2014/main" id="{9D0A7253-5EFE-4423-A69D-0896D5AF74AE}"/>
              </a:ext>
            </a:extLst>
          </p:cNvPr>
          <p:cNvCxnSpPr>
            <a:cxnSpLocks/>
          </p:cNvCxnSpPr>
          <p:nvPr/>
        </p:nvCxnSpPr>
        <p:spPr>
          <a:xfrm>
            <a:off x="5087389" y="2029911"/>
            <a:ext cx="0" cy="323706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56555F-2DFC-447D-862D-D49ADE19E17E}"/>
              </a:ext>
            </a:extLst>
          </p:cNvPr>
          <p:cNvSpPr txBox="1"/>
          <p:nvPr/>
        </p:nvSpPr>
        <p:spPr>
          <a:xfrm>
            <a:off x="6473822" y="1403503"/>
            <a:ext cx="4245136" cy="1169551"/>
          </a:xfrm>
          <a:prstGeom prst="rect">
            <a:avLst/>
          </a:prstGeom>
          <a:noFill/>
        </p:spPr>
        <p:txBody>
          <a:bodyPr wrap="none" rtlCol="0">
            <a:spAutoFit/>
          </a:bodyPr>
          <a:lstStyle/>
          <a:p>
            <a:pPr algn="r"/>
            <a:r>
              <a:rPr lang="en-US" altLang="ko-KR" sz="3600" dirty="0">
                <a:solidFill>
                  <a:schemeClr val="accent2"/>
                </a:solidFill>
                <a:latin typeface="AppleSDGothicNeoUL00" panose="02000503000000000000" pitchFamily="2" charset="-127"/>
                <a:ea typeface="AppleSDGothicNeoUL00" panose="02000503000000000000" pitchFamily="2" charset="-127"/>
              </a:rPr>
              <a:t>Our Survey</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Would you like to use a grocery shopping service</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that recommends you what to eat for you?</a:t>
            </a:r>
            <a:endParaRPr lang="en-US" altLang="ko-KR" dirty="0">
              <a:solidFill>
                <a:schemeClr val="tx2"/>
              </a:solidFill>
              <a:latin typeface="AppleSDGothicNeoUL00" panose="02000503000000000000" pitchFamily="2" charset="-127"/>
              <a:ea typeface="AppleSDGothicNeoUL00" panose="02000503000000000000" pitchFamily="2" charset="-127"/>
            </a:endParaRPr>
          </a:p>
        </p:txBody>
      </p:sp>
      <p:pic>
        <p:nvPicPr>
          <p:cNvPr id="8" name="그림 7">
            <a:extLst>
              <a:ext uri="{FF2B5EF4-FFF2-40B4-BE49-F238E27FC236}">
                <a16:creationId xmlns:a16="http://schemas.microsoft.com/office/drawing/2014/main" id="{34E475CB-2039-45D9-A0FE-6CA6501D7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35" y="4682198"/>
            <a:ext cx="1169550" cy="1169550"/>
          </a:xfrm>
          <a:prstGeom prst="rect">
            <a:avLst/>
          </a:prstGeom>
        </p:spPr>
      </p:pic>
      <p:pic>
        <p:nvPicPr>
          <p:cNvPr id="11" name="그림 10">
            <a:extLst>
              <a:ext uri="{FF2B5EF4-FFF2-40B4-BE49-F238E27FC236}">
                <a16:creationId xmlns:a16="http://schemas.microsoft.com/office/drawing/2014/main" id="{A1D30770-4A36-4261-9A8A-4C72E394E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742" y="2573054"/>
            <a:ext cx="4061896" cy="2510514"/>
          </a:xfrm>
          <a:prstGeom prst="rect">
            <a:avLst/>
          </a:prstGeom>
        </p:spPr>
      </p:pic>
      <p:sp>
        <p:nvSpPr>
          <p:cNvPr id="13" name="TextBox 12">
            <a:extLst>
              <a:ext uri="{FF2B5EF4-FFF2-40B4-BE49-F238E27FC236}">
                <a16:creationId xmlns:a16="http://schemas.microsoft.com/office/drawing/2014/main" id="{74B40936-4DCA-4560-A4C3-7E8F48E91894}"/>
              </a:ext>
            </a:extLst>
          </p:cNvPr>
          <p:cNvSpPr txBox="1"/>
          <p:nvPr/>
        </p:nvSpPr>
        <p:spPr>
          <a:xfrm>
            <a:off x="7079085" y="5155695"/>
            <a:ext cx="3958135" cy="738664"/>
          </a:xfrm>
          <a:prstGeom prst="rect">
            <a:avLst/>
          </a:prstGeom>
          <a:noFill/>
        </p:spPr>
        <p:txBody>
          <a:bodyPr wrap="none" rtlCol="0">
            <a:spAutoFit/>
          </a:bodyPr>
          <a:lstStyle/>
          <a:p>
            <a:r>
              <a:rPr lang="en-US" altLang="ko-KR" sz="2400" dirty="0">
                <a:solidFill>
                  <a:schemeClr val="tx2"/>
                </a:solidFill>
                <a:latin typeface="AppleSDGothicNeoUL00" panose="02000503000000000000" pitchFamily="2" charset="-127"/>
                <a:ea typeface="AppleSDGothicNeoUL00" panose="02000503000000000000" pitchFamily="2" charset="-127"/>
              </a:rPr>
              <a:t>People</a:t>
            </a:r>
            <a:r>
              <a:rPr lang="ko-KR" altLang="en-US" sz="2400" dirty="0">
                <a:solidFill>
                  <a:schemeClr val="tx2"/>
                </a:solidFill>
                <a:latin typeface="AppleSDGothicNeoUL00" panose="02000503000000000000" pitchFamily="2" charset="-127"/>
                <a:ea typeface="AppleSDGothicNeoUL00" panose="02000503000000000000" pitchFamily="2" charset="-127"/>
              </a:rPr>
              <a:t> </a:t>
            </a:r>
            <a:r>
              <a:rPr lang="en-US" altLang="ko-KR" sz="2400" dirty="0">
                <a:solidFill>
                  <a:schemeClr val="accent1"/>
                </a:solidFill>
                <a:latin typeface="AppleSDGothicNeoUL00" panose="02000503000000000000" pitchFamily="2" charset="-127"/>
                <a:ea typeface="AppleSDGothicNeoUL00" panose="02000503000000000000" pitchFamily="2" charset="-127"/>
              </a:rPr>
              <a:t>would</a:t>
            </a:r>
            <a:r>
              <a:rPr lang="ko-KR" altLang="en-US" sz="2400" dirty="0">
                <a:solidFill>
                  <a:schemeClr val="accent1"/>
                </a:solidFill>
                <a:latin typeface="AppleSDGothicNeoUL00" panose="02000503000000000000" pitchFamily="2" charset="-127"/>
                <a:ea typeface="AppleSDGothicNeoUL00" panose="02000503000000000000" pitchFamily="2" charset="-127"/>
              </a:rPr>
              <a:t> </a:t>
            </a:r>
            <a:r>
              <a:rPr lang="en-US" altLang="ko-KR" sz="2400" dirty="0">
                <a:solidFill>
                  <a:schemeClr val="accent1"/>
                </a:solidFill>
                <a:latin typeface="AppleSDGothicNeoUL00" panose="02000503000000000000" pitchFamily="2" charset="-127"/>
                <a:ea typeface="AppleSDGothicNeoUL00" panose="02000503000000000000" pitchFamily="2" charset="-127"/>
              </a:rPr>
              <a:t>like</a:t>
            </a:r>
            <a:r>
              <a:rPr lang="ko-KR" altLang="en-US" sz="2400" dirty="0">
                <a:solidFill>
                  <a:schemeClr val="accent1"/>
                </a:solidFill>
                <a:latin typeface="AppleSDGothicNeoUL00" panose="02000503000000000000" pitchFamily="2" charset="-127"/>
                <a:ea typeface="AppleSDGothicNeoUL00" panose="02000503000000000000" pitchFamily="2" charset="-127"/>
              </a:rPr>
              <a:t> </a:t>
            </a:r>
            <a:r>
              <a:rPr lang="en-US" altLang="ko-KR" sz="2400" dirty="0">
                <a:solidFill>
                  <a:schemeClr val="accent1"/>
                </a:solidFill>
                <a:latin typeface="AppleSDGothicNeoUL00" panose="02000503000000000000" pitchFamily="2" charset="-127"/>
                <a:ea typeface="AppleSDGothicNeoUL00" panose="02000503000000000000" pitchFamily="2" charset="-127"/>
              </a:rPr>
              <a:t>to</a:t>
            </a:r>
            <a:r>
              <a:rPr lang="ko-KR" altLang="en-US" sz="2400" dirty="0">
                <a:solidFill>
                  <a:schemeClr val="accent1"/>
                </a:solidFill>
                <a:latin typeface="AppleSDGothicNeoUL00" panose="02000503000000000000" pitchFamily="2" charset="-127"/>
                <a:ea typeface="AppleSDGothicNeoUL00" panose="02000503000000000000" pitchFamily="2" charset="-127"/>
              </a:rPr>
              <a:t> </a:t>
            </a:r>
            <a:r>
              <a:rPr lang="en-US" altLang="ko-KR" sz="2400" dirty="0">
                <a:solidFill>
                  <a:schemeClr val="accent1"/>
                </a:solidFill>
                <a:latin typeface="AppleSDGothicNeoUL00" panose="02000503000000000000" pitchFamily="2" charset="-127"/>
                <a:ea typeface="AppleSDGothicNeoUL00" panose="02000503000000000000" pitchFamily="2" charset="-127"/>
              </a:rPr>
              <a:t>use</a:t>
            </a:r>
          </a:p>
          <a:p>
            <a:r>
              <a:rPr lang="en-US" altLang="ko-KR" dirty="0">
                <a:solidFill>
                  <a:schemeClr val="tx2"/>
                </a:solidFill>
                <a:latin typeface="AppleSDGothicNeoUL00" panose="02000503000000000000" pitchFamily="2" charset="-127"/>
                <a:ea typeface="AppleSDGothicNeoUL00" panose="02000503000000000000" pitchFamily="2" charset="-127"/>
              </a:rPr>
              <a:t>food recommendation shopping service!</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2266572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64523" y="1759632"/>
            <a:ext cx="4020652" cy="1107996"/>
          </a:xfrm>
          <a:prstGeom prst="rect">
            <a:avLst/>
          </a:prstGeom>
          <a:noFill/>
        </p:spPr>
        <p:txBody>
          <a:bodyPr wrap="none" rtlCol="0">
            <a:spAutoFit/>
          </a:bodyPr>
          <a:lstStyle/>
          <a:p>
            <a:r>
              <a:rPr lang="en-US" altLang="ko-KR" sz="6600" dirty="0">
                <a:solidFill>
                  <a:schemeClr val="accent1"/>
                </a:solidFill>
                <a:latin typeface="Arista Pro Bold" panose="02000506020000020004" pitchFamily="2" charset="0"/>
              </a:rPr>
              <a:t>Objectives</a:t>
            </a:r>
            <a:endParaRPr lang="ko-KR" altLang="en-US" sz="66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40434569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4233851"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System Objectives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2</a:t>
            </a:r>
            <a:endParaRPr lang="ko-KR" altLang="en-US" sz="5400" dirty="0">
              <a:solidFill>
                <a:schemeClr val="accent2"/>
              </a:solidFill>
              <a:latin typeface="Tw Cen MT Condensed Extra Bold" panose="020B0803020202020204" pitchFamily="34" charset="0"/>
            </a:endParaRPr>
          </a:p>
        </p:txBody>
      </p:sp>
      <p:grpSp>
        <p:nvGrpSpPr>
          <p:cNvPr id="12" name="그룹 11">
            <a:extLst>
              <a:ext uri="{FF2B5EF4-FFF2-40B4-BE49-F238E27FC236}">
                <a16:creationId xmlns:a16="http://schemas.microsoft.com/office/drawing/2014/main" id="{A3991AD5-B9C5-49DC-8A1C-97048E6A923B}"/>
              </a:ext>
            </a:extLst>
          </p:cNvPr>
          <p:cNvGrpSpPr/>
          <p:nvPr/>
        </p:nvGrpSpPr>
        <p:grpSpPr>
          <a:xfrm>
            <a:off x="1882527" y="2029987"/>
            <a:ext cx="2887746" cy="2887746"/>
            <a:chOff x="1572989" y="2204569"/>
            <a:chExt cx="2887746" cy="2887746"/>
          </a:xfrm>
        </p:grpSpPr>
        <p:sp>
          <p:nvSpPr>
            <p:cNvPr id="27" name="타원 26">
              <a:extLst>
                <a:ext uri="{FF2B5EF4-FFF2-40B4-BE49-F238E27FC236}">
                  <a16:creationId xmlns:a16="http://schemas.microsoft.com/office/drawing/2014/main" id="{8973850B-5683-402F-86E3-271F92D934C6}"/>
                </a:ext>
              </a:extLst>
            </p:cNvPr>
            <p:cNvSpPr/>
            <p:nvPr/>
          </p:nvSpPr>
          <p:spPr>
            <a:xfrm>
              <a:off x="1572989" y="2204569"/>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F427D3C3-60FE-401E-ADB2-B4F06724E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744" y="2662324"/>
              <a:ext cx="1972236" cy="1972236"/>
            </a:xfrm>
            <a:prstGeom prst="rect">
              <a:avLst/>
            </a:prstGeom>
          </p:spPr>
        </p:pic>
      </p:grpSp>
      <p:sp>
        <p:nvSpPr>
          <p:cNvPr id="15" name="TextBox 14">
            <a:extLst>
              <a:ext uri="{FF2B5EF4-FFF2-40B4-BE49-F238E27FC236}">
                <a16:creationId xmlns:a16="http://schemas.microsoft.com/office/drawing/2014/main" id="{D8C4CD42-2519-45AC-B8AC-13EBC169676C}"/>
              </a:ext>
            </a:extLst>
          </p:cNvPr>
          <p:cNvSpPr txBox="1"/>
          <p:nvPr/>
        </p:nvSpPr>
        <p:spPr>
          <a:xfrm>
            <a:off x="5228028" y="2042699"/>
            <a:ext cx="5586830" cy="2862322"/>
          </a:xfrm>
          <a:prstGeom prst="rect">
            <a:avLst/>
          </a:prstGeom>
          <a:noFill/>
        </p:spPr>
        <p:txBody>
          <a:bodyPr wrap="square" rtlCol="0">
            <a:spAutoFit/>
          </a:bodyPr>
          <a:lstStyle/>
          <a:p>
            <a:pPr algn="just"/>
            <a:r>
              <a:rPr lang="en-US" altLang="ko-KR" sz="2400" dirty="0">
                <a:solidFill>
                  <a:schemeClr val="accent2"/>
                </a:solidFill>
                <a:latin typeface="AppleSDGothicNeoL00" panose="02000503000000000000" pitchFamily="2" charset="-127"/>
                <a:ea typeface="AppleSDGothicNeoL00" panose="02000503000000000000" pitchFamily="2" charset="-127"/>
              </a:rPr>
              <a:t>Personalized Recommendation</a:t>
            </a:r>
          </a:p>
          <a:p>
            <a:pPr algn="just"/>
            <a:endParaRPr lang="en-US" altLang="ko-KR" sz="1200" dirty="0">
              <a:solidFill>
                <a:schemeClr val="tx2"/>
              </a:solidFill>
              <a:latin typeface="AppleSDGothicNeoUL00" panose="02000503000000000000" pitchFamily="2" charset="-127"/>
              <a:ea typeface="AppleSDGothicNeoUL00" panose="02000503000000000000" pitchFamily="2" charset="-127"/>
            </a:endParaRPr>
          </a:p>
          <a:p>
            <a:pPr algn="just"/>
            <a:r>
              <a:rPr lang="en-US" altLang="ko-KR" dirty="0">
                <a:solidFill>
                  <a:schemeClr val="tx2"/>
                </a:solidFill>
                <a:latin typeface="AppleSDGothicNeoUL00" panose="02000503000000000000" pitchFamily="2" charset="-127"/>
                <a:ea typeface="AppleSDGothicNeoUL00" panose="02000503000000000000" pitchFamily="2" charset="-127"/>
              </a:rPr>
              <a:t>Our project’s main goal is to implement a personalized recommendation system based on Machine-Learning. A new user evaluates given data set of menus so that system analyzes the user’s taste. When the user want to receive a menu recommendation, the system will recommend menus that the user highly like to prefer. The system analyzes user’s taste again if the user evaluates the purchased product.</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279674912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4233851"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System Objectives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2</a:t>
            </a:r>
            <a:endParaRPr lang="ko-KR" altLang="en-US" sz="5400" dirty="0">
              <a:solidFill>
                <a:schemeClr val="accent2"/>
              </a:solidFill>
              <a:latin typeface="Tw Cen MT Condensed Extra Bold" panose="020B0803020202020204" pitchFamily="34" charset="0"/>
            </a:endParaRPr>
          </a:p>
        </p:txBody>
      </p:sp>
      <p:sp>
        <p:nvSpPr>
          <p:cNvPr id="27" name="타원 26">
            <a:extLst>
              <a:ext uri="{FF2B5EF4-FFF2-40B4-BE49-F238E27FC236}">
                <a16:creationId xmlns:a16="http://schemas.microsoft.com/office/drawing/2014/main" id="{8973850B-5683-402F-86E3-271F92D934C6}"/>
              </a:ext>
            </a:extLst>
          </p:cNvPr>
          <p:cNvSpPr/>
          <p:nvPr/>
        </p:nvSpPr>
        <p:spPr>
          <a:xfrm>
            <a:off x="1882527" y="2029987"/>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D8C4CD42-2519-45AC-B8AC-13EBC169676C}"/>
              </a:ext>
            </a:extLst>
          </p:cNvPr>
          <p:cNvSpPr txBox="1"/>
          <p:nvPr/>
        </p:nvSpPr>
        <p:spPr>
          <a:xfrm>
            <a:off x="5228028" y="2181198"/>
            <a:ext cx="5586830" cy="2585323"/>
          </a:xfrm>
          <a:prstGeom prst="rect">
            <a:avLst/>
          </a:prstGeom>
          <a:noFill/>
        </p:spPr>
        <p:txBody>
          <a:bodyPr wrap="square" rtlCol="0">
            <a:spAutoFit/>
          </a:bodyPr>
          <a:lstStyle/>
          <a:p>
            <a:pPr algn="just"/>
            <a:r>
              <a:rPr lang="en-US" altLang="ko-KR" sz="2400" dirty="0">
                <a:solidFill>
                  <a:schemeClr val="accent2"/>
                </a:solidFill>
                <a:latin typeface="AppleSDGothicNeoL00" panose="02000503000000000000" pitchFamily="2" charset="-127"/>
                <a:ea typeface="AppleSDGothicNeoL00" panose="02000503000000000000" pitchFamily="2" charset="-127"/>
              </a:rPr>
              <a:t>Provide exactly what users want</a:t>
            </a:r>
          </a:p>
          <a:p>
            <a:pPr algn="just"/>
            <a:endParaRPr lang="en-US" altLang="ko-KR" sz="1200" dirty="0">
              <a:solidFill>
                <a:schemeClr val="tx2"/>
              </a:solidFill>
              <a:latin typeface="AppleSDGothicNeoUL00" panose="02000503000000000000" pitchFamily="2" charset="-127"/>
              <a:ea typeface="AppleSDGothicNeoUL00" panose="02000503000000000000" pitchFamily="2" charset="-127"/>
            </a:endParaRPr>
          </a:p>
          <a:p>
            <a:pPr algn="just"/>
            <a:r>
              <a:rPr lang="en-US" altLang="ko-KR" dirty="0">
                <a:solidFill>
                  <a:schemeClr val="tx2"/>
                </a:solidFill>
                <a:latin typeface="AppleSDGothicNeoUL00" panose="02000503000000000000" pitchFamily="2" charset="-127"/>
                <a:ea typeface="AppleSDGothicNeoUL00" panose="02000503000000000000" pitchFamily="2" charset="-127"/>
              </a:rPr>
              <a:t>According to our survey, most users don’t know what to eat and how to cook. Therefore our service will provide effective filtering function and recipes appropriate for selected food. If the user doesn’t want to cook, he can simply select already cooked food. If he wants to cook with ingredients, the service provides required ingredients and a recipe of the menu.</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10" name="그림 9">
            <a:extLst>
              <a:ext uri="{FF2B5EF4-FFF2-40B4-BE49-F238E27FC236}">
                <a16:creationId xmlns:a16="http://schemas.microsoft.com/office/drawing/2014/main" id="{7B80D88D-1EA5-4148-A78A-9D0849AC9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679" y="2592936"/>
            <a:ext cx="1771244" cy="1771244"/>
          </a:xfrm>
          <a:prstGeom prst="rect">
            <a:avLst/>
          </a:prstGeom>
        </p:spPr>
      </p:pic>
    </p:spTree>
    <p:extLst>
      <p:ext uri="{BB962C8B-B14F-4D97-AF65-F5344CB8AC3E}">
        <p14:creationId xmlns:p14="http://schemas.microsoft.com/office/powerpoint/2010/main" val="320184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4233851"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System Objectives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2</a:t>
            </a:r>
            <a:endParaRPr lang="ko-KR" altLang="en-US" sz="5400" dirty="0">
              <a:solidFill>
                <a:schemeClr val="accent2"/>
              </a:solidFill>
              <a:latin typeface="Tw Cen MT Condensed Extra Bold" panose="020B0803020202020204" pitchFamily="34" charset="0"/>
            </a:endParaRPr>
          </a:p>
        </p:txBody>
      </p:sp>
      <p:sp>
        <p:nvSpPr>
          <p:cNvPr id="27" name="타원 26">
            <a:extLst>
              <a:ext uri="{FF2B5EF4-FFF2-40B4-BE49-F238E27FC236}">
                <a16:creationId xmlns:a16="http://schemas.microsoft.com/office/drawing/2014/main" id="{8973850B-5683-402F-86E3-271F92D934C6}"/>
              </a:ext>
            </a:extLst>
          </p:cNvPr>
          <p:cNvSpPr/>
          <p:nvPr/>
        </p:nvSpPr>
        <p:spPr>
          <a:xfrm>
            <a:off x="1882527" y="2029987"/>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D8C4CD42-2519-45AC-B8AC-13EBC169676C}"/>
              </a:ext>
            </a:extLst>
          </p:cNvPr>
          <p:cNvSpPr txBox="1"/>
          <p:nvPr/>
        </p:nvSpPr>
        <p:spPr>
          <a:xfrm>
            <a:off x="5228028" y="2040467"/>
            <a:ext cx="5586830" cy="2862322"/>
          </a:xfrm>
          <a:prstGeom prst="rect">
            <a:avLst/>
          </a:prstGeom>
          <a:noFill/>
        </p:spPr>
        <p:txBody>
          <a:bodyPr wrap="square" rtlCol="0">
            <a:spAutoFit/>
          </a:bodyPr>
          <a:lstStyle/>
          <a:p>
            <a:pPr algn="just"/>
            <a:r>
              <a:rPr lang="en-US" altLang="ko-KR" sz="2400" dirty="0">
                <a:solidFill>
                  <a:schemeClr val="accent2"/>
                </a:solidFill>
                <a:latin typeface="AppleSDGothicNeoL00" panose="02000503000000000000" pitchFamily="2" charset="-127"/>
                <a:ea typeface="AppleSDGothicNeoL00" panose="02000503000000000000" pitchFamily="2" charset="-127"/>
              </a:rPr>
              <a:t>Easy to approach, easy to use</a:t>
            </a:r>
          </a:p>
          <a:p>
            <a:pPr algn="just"/>
            <a:endParaRPr lang="en-US" altLang="ko-KR" sz="1200" dirty="0">
              <a:solidFill>
                <a:schemeClr val="tx2"/>
              </a:solidFill>
              <a:latin typeface="AppleSDGothicNeoUL00" panose="02000503000000000000" pitchFamily="2" charset="-127"/>
              <a:ea typeface="AppleSDGothicNeoUL00" panose="02000503000000000000" pitchFamily="2" charset="-127"/>
            </a:endParaRPr>
          </a:p>
          <a:p>
            <a:pPr algn="just"/>
            <a:r>
              <a:rPr lang="en-US" altLang="ko-KR" dirty="0">
                <a:solidFill>
                  <a:schemeClr val="tx2"/>
                </a:solidFill>
                <a:latin typeface="AppleSDGothicNeoUL00" panose="02000503000000000000" pitchFamily="2" charset="-127"/>
                <a:ea typeface="AppleSDGothicNeoUL00" panose="02000503000000000000" pitchFamily="2" charset="-127"/>
              </a:rPr>
              <a:t>People don’t want to consume a lot of time for getting foods, and that’s why they use online grocery shopping service. That is, accessibility and easy user experience are essential to our service. We firstly implement our service in Android environment for accessibility. Also, we’re going to analyze similar grocery shopping services  and apply their convenient functions to our application for improving user experience.</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7" name="그림 6">
            <a:extLst>
              <a:ext uri="{FF2B5EF4-FFF2-40B4-BE49-F238E27FC236}">
                <a16:creationId xmlns:a16="http://schemas.microsoft.com/office/drawing/2014/main" id="{2CA70811-0289-4566-9004-46A6029FC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884" y="2438611"/>
            <a:ext cx="2070498" cy="2070498"/>
          </a:xfrm>
          <a:prstGeom prst="rect">
            <a:avLst/>
          </a:prstGeom>
        </p:spPr>
      </p:pic>
    </p:spTree>
    <p:extLst>
      <p:ext uri="{BB962C8B-B14F-4D97-AF65-F5344CB8AC3E}">
        <p14:creationId xmlns:p14="http://schemas.microsoft.com/office/powerpoint/2010/main" val="56511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64523" y="2866170"/>
            <a:ext cx="4649030"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Related Services</a:t>
            </a:r>
            <a:endParaRPr lang="ko-KR" altLang="en-US" sz="48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7130703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BD2A825F-57A3-4CD8-8868-45C0FF6D1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984" y="2178473"/>
            <a:ext cx="1842031" cy="3276359"/>
          </a:xfrm>
          <a:prstGeom prst="rect">
            <a:avLst/>
          </a:prstGeom>
          <a:ln>
            <a:noFill/>
          </a:ln>
        </p:spPr>
      </p:pic>
      <p:pic>
        <p:nvPicPr>
          <p:cNvPr id="14" name="그림 13">
            <a:extLst>
              <a:ext uri="{FF2B5EF4-FFF2-40B4-BE49-F238E27FC236}">
                <a16:creationId xmlns:a16="http://schemas.microsoft.com/office/drawing/2014/main" id="{390240B3-E8B5-4178-A966-A2F4AA8A4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942" y="2270575"/>
            <a:ext cx="1842031" cy="3276359"/>
          </a:xfrm>
          <a:prstGeom prst="rect">
            <a:avLst/>
          </a:prstGeom>
          <a:ln>
            <a:noFill/>
          </a:ln>
        </p:spPr>
      </p:pic>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3902030"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Related</a:t>
            </a:r>
            <a:r>
              <a:rPr lang="ko-KR" altLang="en-US" sz="4000" dirty="0">
                <a:solidFill>
                  <a:schemeClr val="accent1"/>
                </a:solidFill>
                <a:latin typeface="Arista Pro Bold" panose="02000506020000020004" pitchFamily="2" charset="0"/>
              </a:rPr>
              <a:t> </a:t>
            </a:r>
            <a:r>
              <a:rPr lang="en-US" altLang="ko-KR" sz="4000" dirty="0">
                <a:solidFill>
                  <a:schemeClr val="accent1"/>
                </a:solidFill>
                <a:latin typeface="Arista Pro Bold" panose="02000506020000020004" pitchFamily="2" charset="0"/>
              </a:rPr>
              <a:t>Services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3</a:t>
            </a:r>
            <a:endParaRPr lang="ko-KR" altLang="en-US" sz="5400" dirty="0">
              <a:solidFill>
                <a:schemeClr val="accent2"/>
              </a:solidFill>
              <a:latin typeface="Tw Cen MT Condensed Extra Bold" panose="020B0803020202020204" pitchFamily="34" charset="0"/>
            </a:endParaRPr>
          </a:p>
        </p:txBody>
      </p:sp>
      <p:sp>
        <p:nvSpPr>
          <p:cNvPr id="31" name="TextBox 30">
            <a:extLst>
              <a:ext uri="{FF2B5EF4-FFF2-40B4-BE49-F238E27FC236}">
                <a16:creationId xmlns:a16="http://schemas.microsoft.com/office/drawing/2014/main" id="{C5741B67-009A-4941-9C0D-7B6FFD475496}"/>
              </a:ext>
            </a:extLst>
          </p:cNvPr>
          <p:cNvSpPr txBox="1"/>
          <p:nvPr/>
        </p:nvSpPr>
        <p:spPr>
          <a:xfrm>
            <a:off x="3954066" y="1550833"/>
            <a:ext cx="2159566" cy="584775"/>
          </a:xfrm>
          <a:prstGeom prst="rect">
            <a:avLst/>
          </a:prstGeom>
          <a:noFill/>
        </p:spPr>
        <p:txBody>
          <a:bodyPr wrap="none" rtlCol="0">
            <a:spAutoFit/>
          </a:bodyPr>
          <a:lstStyle/>
          <a:p>
            <a:r>
              <a:rPr lang="en-US" altLang="ko-KR" sz="3200" dirty="0" err="1">
                <a:solidFill>
                  <a:schemeClr val="accent2"/>
                </a:solidFill>
                <a:latin typeface="AppleSDGothicNeoB00" panose="02000503000000000000" pitchFamily="2" charset="-127"/>
                <a:ea typeface="AppleSDGothicNeoB00" panose="02000503000000000000" pitchFamily="2" charset="-127"/>
              </a:rPr>
              <a:t>Emart</a:t>
            </a:r>
            <a:r>
              <a:rPr lang="en-US" altLang="ko-KR" sz="3200" dirty="0">
                <a:solidFill>
                  <a:schemeClr val="accent2"/>
                </a:solidFill>
                <a:latin typeface="AppleSDGothicNeoB00" panose="02000503000000000000" pitchFamily="2" charset="-127"/>
                <a:ea typeface="AppleSDGothicNeoB00" panose="02000503000000000000" pitchFamily="2" charset="-127"/>
              </a:rPr>
              <a:t> Mall</a:t>
            </a:r>
            <a:endParaRPr lang="ko-KR" altLang="en-US" sz="3200" dirty="0">
              <a:solidFill>
                <a:schemeClr val="accent2"/>
              </a:solidFill>
              <a:latin typeface="AppleSDGothicNeoB00" panose="02000503000000000000" pitchFamily="2" charset="-127"/>
              <a:ea typeface="AppleSDGothicNeoB00" panose="02000503000000000000" pitchFamily="2" charset="-127"/>
            </a:endParaRPr>
          </a:p>
        </p:txBody>
      </p:sp>
      <p:pic>
        <p:nvPicPr>
          <p:cNvPr id="7" name="그림 6">
            <a:extLst>
              <a:ext uri="{FF2B5EF4-FFF2-40B4-BE49-F238E27FC236}">
                <a16:creationId xmlns:a16="http://schemas.microsoft.com/office/drawing/2014/main" id="{780E0324-7B38-4F20-97D4-F6519F0F4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663" y="2178473"/>
            <a:ext cx="1842031" cy="3276359"/>
          </a:xfrm>
          <a:prstGeom prst="rect">
            <a:avLst/>
          </a:prstGeom>
        </p:spPr>
      </p:pic>
      <p:pic>
        <p:nvPicPr>
          <p:cNvPr id="9" name="그림 8">
            <a:extLst>
              <a:ext uri="{FF2B5EF4-FFF2-40B4-BE49-F238E27FC236}">
                <a16:creationId xmlns:a16="http://schemas.microsoft.com/office/drawing/2014/main" id="{EA12BC9F-613F-4FB9-8E19-DE96A6139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927" y="1632545"/>
            <a:ext cx="2139582" cy="4357682"/>
          </a:xfrm>
          <a:prstGeom prst="rect">
            <a:avLst/>
          </a:prstGeom>
        </p:spPr>
      </p:pic>
      <p:sp>
        <p:nvSpPr>
          <p:cNvPr id="22" name="사각형: 둥근 모서리 21">
            <a:extLst>
              <a:ext uri="{FF2B5EF4-FFF2-40B4-BE49-F238E27FC236}">
                <a16:creationId xmlns:a16="http://schemas.microsoft.com/office/drawing/2014/main" id="{2402DA99-BD72-4E35-AF55-1C486CDC0B8D}"/>
              </a:ext>
            </a:extLst>
          </p:cNvPr>
          <p:cNvSpPr/>
          <p:nvPr/>
        </p:nvSpPr>
        <p:spPr>
          <a:xfrm>
            <a:off x="7663358" y="2270575"/>
            <a:ext cx="3015670" cy="33684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 name="사각형: 둥근 모서리 17">
            <a:extLst>
              <a:ext uri="{FF2B5EF4-FFF2-40B4-BE49-F238E27FC236}">
                <a16:creationId xmlns:a16="http://schemas.microsoft.com/office/drawing/2014/main" id="{C3D74374-CF0B-48FC-A8E0-0AB811E5871D}"/>
              </a:ext>
            </a:extLst>
          </p:cNvPr>
          <p:cNvSpPr/>
          <p:nvPr/>
        </p:nvSpPr>
        <p:spPr>
          <a:xfrm>
            <a:off x="7578403" y="2178473"/>
            <a:ext cx="3015670" cy="336846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a:extLst>
              <a:ext uri="{FF2B5EF4-FFF2-40B4-BE49-F238E27FC236}">
                <a16:creationId xmlns:a16="http://schemas.microsoft.com/office/drawing/2014/main" id="{6014362B-AC29-4013-80EB-1FF239CD83BA}"/>
              </a:ext>
            </a:extLst>
          </p:cNvPr>
          <p:cNvSpPr txBox="1"/>
          <p:nvPr/>
        </p:nvSpPr>
        <p:spPr>
          <a:xfrm>
            <a:off x="8273355" y="1581610"/>
            <a:ext cx="1625766" cy="523220"/>
          </a:xfrm>
          <a:prstGeom prst="rect">
            <a:avLst/>
          </a:prstGeom>
          <a:noFill/>
        </p:spPr>
        <p:txBody>
          <a:bodyPr wrap="none" rtlCol="0">
            <a:spAutoFit/>
          </a:bodyPr>
          <a:lstStyle/>
          <a:p>
            <a:pPr algn="ctr"/>
            <a:r>
              <a:rPr lang="en-US" altLang="ko-KR" sz="2800" dirty="0">
                <a:solidFill>
                  <a:schemeClr val="accent1"/>
                </a:solidFill>
                <a:latin typeface="AppleSDGothicNeoB00" panose="02000503000000000000" pitchFamily="2" charset="-127"/>
                <a:ea typeface="AppleSDGothicNeoB00" panose="02000503000000000000" pitchFamily="2" charset="-127"/>
              </a:rPr>
              <a:t>Checklist</a:t>
            </a:r>
            <a:endParaRPr lang="ko-KR" altLang="en-US" sz="3200" dirty="0">
              <a:solidFill>
                <a:schemeClr val="accent1"/>
              </a:solidFill>
              <a:latin typeface="AppleSDGothicNeoB00" panose="02000503000000000000" pitchFamily="2" charset="-127"/>
              <a:ea typeface="AppleSDGothicNeoB00" panose="02000503000000000000" pitchFamily="2" charset="-127"/>
            </a:endParaRPr>
          </a:p>
        </p:txBody>
      </p:sp>
      <p:sp>
        <p:nvSpPr>
          <p:cNvPr id="23" name="직사각형 22">
            <a:extLst>
              <a:ext uri="{FF2B5EF4-FFF2-40B4-BE49-F238E27FC236}">
                <a16:creationId xmlns:a16="http://schemas.microsoft.com/office/drawing/2014/main" id="{0EB52182-0AFC-41AA-B5D6-A54966C9CB79}"/>
              </a:ext>
            </a:extLst>
          </p:cNvPr>
          <p:cNvSpPr/>
          <p:nvPr/>
        </p:nvSpPr>
        <p:spPr>
          <a:xfrm>
            <a:off x="7947973" y="2723896"/>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직사각형 25">
            <a:extLst>
              <a:ext uri="{FF2B5EF4-FFF2-40B4-BE49-F238E27FC236}">
                <a16:creationId xmlns:a16="http://schemas.microsoft.com/office/drawing/2014/main" id="{08A8FA94-E309-4759-A269-A739BAD3B4C6}"/>
              </a:ext>
            </a:extLst>
          </p:cNvPr>
          <p:cNvSpPr/>
          <p:nvPr/>
        </p:nvSpPr>
        <p:spPr>
          <a:xfrm>
            <a:off x="7945141" y="3405515"/>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a:extLst>
              <a:ext uri="{FF2B5EF4-FFF2-40B4-BE49-F238E27FC236}">
                <a16:creationId xmlns:a16="http://schemas.microsoft.com/office/drawing/2014/main" id="{0EF1409C-9C40-479D-A8B1-B33FD9B351A3}"/>
              </a:ext>
            </a:extLst>
          </p:cNvPr>
          <p:cNvSpPr/>
          <p:nvPr/>
        </p:nvSpPr>
        <p:spPr>
          <a:xfrm>
            <a:off x="7945141" y="4087134"/>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직사각형 27">
            <a:extLst>
              <a:ext uri="{FF2B5EF4-FFF2-40B4-BE49-F238E27FC236}">
                <a16:creationId xmlns:a16="http://schemas.microsoft.com/office/drawing/2014/main" id="{A8DA6D2E-86B8-4D21-A37B-9E3FBE870594}"/>
              </a:ext>
            </a:extLst>
          </p:cNvPr>
          <p:cNvSpPr/>
          <p:nvPr/>
        </p:nvSpPr>
        <p:spPr>
          <a:xfrm>
            <a:off x="7945141" y="4768753"/>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TextBox 24">
            <a:extLst>
              <a:ext uri="{FF2B5EF4-FFF2-40B4-BE49-F238E27FC236}">
                <a16:creationId xmlns:a16="http://schemas.microsoft.com/office/drawing/2014/main" id="{24454BCC-81B4-482E-A15D-A5E357497F1A}"/>
              </a:ext>
            </a:extLst>
          </p:cNvPr>
          <p:cNvSpPr txBox="1"/>
          <p:nvPr/>
        </p:nvSpPr>
        <p:spPr>
          <a:xfrm>
            <a:off x="8272133" y="2720753"/>
            <a:ext cx="199285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Personal Recommendation</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2" name="TextBox 31">
            <a:extLst>
              <a:ext uri="{FF2B5EF4-FFF2-40B4-BE49-F238E27FC236}">
                <a16:creationId xmlns:a16="http://schemas.microsoft.com/office/drawing/2014/main" id="{D11C1823-0DCD-40E1-9EEF-7A9A9DA39704}"/>
              </a:ext>
            </a:extLst>
          </p:cNvPr>
          <p:cNvSpPr txBox="1"/>
          <p:nvPr/>
        </p:nvSpPr>
        <p:spPr>
          <a:xfrm>
            <a:off x="8273355" y="3368004"/>
            <a:ext cx="1744388"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Provide menus’ recipes</a:t>
            </a:r>
          </a:p>
        </p:txBody>
      </p:sp>
      <p:sp>
        <p:nvSpPr>
          <p:cNvPr id="33" name="TextBox 32">
            <a:extLst>
              <a:ext uri="{FF2B5EF4-FFF2-40B4-BE49-F238E27FC236}">
                <a16:creationId xmlns:a16="http://schemas.microsoft.com/office/drawing/2014/main" id="{0A95095D-28CC-4D2B-AB46-1CC28607F1C9}"/>
              </a:ext>
            </a:extLst>
          </p:cNvPr>
          <p:cNvSpPr txBox="1"/>
          <p:nvPr/>
        </p:nvSpPr>
        <p:spPr>
          <a:xfrm>
            <a:off x="8272134" y="4049623"/>
            <a:ext cx="201369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Single ingredient shopping </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4" name="TextBox 33">
            <a:extLst>
              <a:ext uri="{FF2B5EF4-FFF2-40B4-BE49-F238E27FC236}">
                <a16:creationId xmlns:a16="http://schemas.microsoft.com/office/drawing/2014/main" id="{8798EA5D-906D-475F-8279-C84DFDCDB524}"/>
              </a:ext>
            </a:extLst>
          </p:cNvPr>
          <p:cNvSpPr txBox="1"/>
          <p:nvPr/>
        </p:nvSpPr>
        <p:spPr>
          <a:xfrm>
            <a:off x="8272133" y="4731242"/>
            <a:ext cx="2044149" cy="276999"/>
          </a:xfrm>
          <a:prstGeom prst="rect">
            <a:avLst/>
          </a:prstGeom>
          <a:noFill/>
        </p:spPr>
        <p:txBody>
          <a:bodyPr wrap="none" rtlCol="0">
            <a:spAutoFit/>
          </a:bodyPr>
          <a:lstStyle/>
          <a:p>
            <a:r>
              <a:rPr lang="en-US" altLang="ko-KR" sz="1200" dirty="0">
                <a:solidFill>
                  <a:schemeClr val="tx2">
                    <a:lumMod val="75000"/>
                  </a:schemeClr>
                </a:solidFill>
                <a:latin typeface="AppleSDGothicNeoUL00" panose="02000503000000000000" pitchFamily="2" charset="-127"/>
                <a:ea typeface="AppleSDGothicNeoUL00" panose="02000503000000000000" pitchFamily="2" charset="-127"/>
              </a:rPr>
              <a:t>Food filtering by cooking type</a:t>
            </a:r>
            <a:endParaRPr lang="ko-KR" altLang="en-US" sz="1200" dirty="0">
              <a:solidFill>
                <a:schemeClr val="tx2">
                  <a:lumMod val="75000"/>
                </a:schemeClr>
              </a:solidFill>
              <a:latin typeface="AppleSDGothicNeoUL00" panose="02000503000000000000" pitchFamily="2" charset="-127"/>
              <a:ea typeface="AppleSDGothicNeoUL00" panose="02000503000000000000" pitchFamily="2" charset="-127"/>
            </a:endParaRPr>
          </a:p>
        </p:txBody>
      </p:sp>
      <p:pic>
        <p:nvPicPr>
          <p:cNvPr id="40" name="그림 39">
            <a:extLst>
              <a:ext uri="{FF2B5EF4-FFF2-40B4-BE49-F238E27FC236}">
                <a16:creationId xmlns:a16="http://schemas.microsoft.com/office/drawing/2014/main" id="{10A1CF5E-7051-4338-9691-FC52BF882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6307" y="3931731"/>
            <a:ext cx="385826" cy="385826"/>
          </a:xfrm>
          <a:prstGeom prst="rect">
            <a:avLst/>
          </a:prstGeom>
        </p:spPr>
      </p:pic>
      <p:pic>
        <p:nvPicPr>
          <p:cNvPr id="41" name="그림 40">
            <a:extLst>
              <a:ext uri="{FF2B5EF4-FFF2-40B4-BE49-F238E27FC236}">
                <a16:creationId xmlns:a16="http://schemas.microsoft.com/office/drawing/2014/main" id="{FE4A74CE-1F51-453C-9BF0-1A6B29522E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7276" y="4617435"/>
            <a:ext cx="385826" cy="385826"/>
          </a:xfrm>
          <a:prstGeom prst="rect">
            <a:avLst/>
          </a:prstGeom>
        </p:spPr>
      </p:pic>
    </p:spTree>
    <p:extLst>
      <p:ext uri="{BB962C8B-B14F-4D97-AF65-F5344CB8AC3E}">
        <p14:creationId xmlns:p14="http://schemas.microsoft.com/office/powerpoint/2010/main" val="252905292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9274E3D4-ADF9-4F96-B93C-06BF25C28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984" y="2178473"/>
            <a:ext cx="1842031" cy="3276359"/>
          </a:xfrm>
          <a:prstGeom prst="rect">
            <a:avLst/>
          </a:prstGeom>
        </p:spPr>
      </p:pic>
      <p:pic>
        <p:nvPicPr>
          <p:cNvPr id="29" name="그림 28">
            <a:extLst>
              <a:ext uri="{FF2B5EF4-FFF2-40B4-BE49-F238E27FC236}">
                <a16:creationId xmlns:a16="http://schemas.microsoft.com/office/drawing/2014/main" id="{B1DCC7CA-8262-4D95-BE8A-69E510ECB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942" y="2270575"/>
            <a:ext cx="1842031" cy="3276359"/>
          </a:xfrm>
          <a:prstGeom prst="rect">
            <a:avLst/>
          </a:prstGeom>
        </p:spPr>
      </p:pic>
      <p:pic>
        <p:nvPicPr>
          <p:cNvPr id="27" name="그림 26">
            <a:extLst>
              <a:ext uri="{FF2B5EF4-FFF2-40B4-BE49-F238E27FC236}">
                <a16:creationId xmlns:a16="http://schemas.microsoft.com/office/drawing/2014/main" id="{722383BE-49AE-45A4-A21B-F7AF6C526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663" y="2178473"/>
            <a:ext cx="1842031" cy="3276359"/>
          </a:xfrm>
          <a:prstGeom prst="rect">
            <a:avLst/>
          </a:prstGeom>
        </p:spPr>
      </p:pic>
      <p:pic>
        <p:nvPicPr>
          <p:cNvPr id="11" name="그림 10">
            <a:extLst>
              <a:ext uri="{FF2B5EF4-FFF2-40B4-BE49-F238E27FC236}">
                <a16:creationId xmlns:a16="http://schemas.microsoft.com/office/drawing/2014/main" id="{A8BEAD50-5EEF-44BE-ACAE-0C42AEE8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927" y="1632545"/>
            <a:ext cx="2139582" cy="4357682"/>
          </a:xfrm>
          <a:prstGeom prst="rect">
            <a:avLst/>
          </a:prstGeom>
        </p:spPr>
      </p:pic>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3902030"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Related</a:t>
            </a:r>
            <a:r>
              <a:rPr lang="ko-KR" altLang="en-US" sz="4000" dirty="0">
                <a:solidFill>
                  <a:schemeClr val="accent1"/>
                </a:solidFill>
                <a:latin typeface="Arista Pro Bold" panose="02000506020000020004" pitchFamily="2" charset="0"/>
              </a:rPr>
              <a:t> </a:t>
            </a:r>
            <a:r>
              <a:rPr lang="en-US" altLang="ko-KR" sz="4000" dirty="0">
                <a:solidFill>
                  <a:schemeClr val="accent1"/>
                </a:solidFill>
                <a:latin typeface="Arista Pro Bold" panose="02000506020000020004" pitchFamily="2" charset="0"/>
              </a:rPr>
              <a:t>Services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3</a:t>
            </a:r>
            <a:endParaRPr lang="ko-KR" altLang="en-US" sz="5400" dirty="0">
              <a:solidFill>
                <a:schemeClr val="accent2"/>
              </a:solidFill>
              <a:latin typeface="Tw Cen MT Condensed Extra Bold" panose="020B0803020202020204" pitchFamily="34" charset="0"/>
            </a:endParaRPr>
          </a:p>
        </p:txBody>
      </p:sp>
      <p:sp>
        <p:nvSpPr>
          <p:cNvPr id="9" name="TextBox 8">
            <a:extLst>
              <a:ext uri="{FF2B5EF4-FFF2-40B4-BE49-F238E27FC236}">
                <a16:creationId xmlns:a16="http://schemas.microsoft.com/office/drawing/2014/main" id="{9EF80454-F909-482E-B41B-3E019DBA9CF1}"/>
              </a:ext>
            </a:extLst>
          </p:cNvPr>
          <p:cNvSpPr txBox="1"/>
          <p:nvPr/>
        </p:nvSpPr>
        <p:spPr>
          <a:xfrm>
            <a:off x="3954066" y="1550833"/>
            <a:ext cx="1619354" cy="584775"/>
          </a:xfrm>
          <a:prstGeom prst="rect">
            <a:avLst/>
          </a:prstGeom>
          <a:noFill/>
        </p:spPr>
        <p:txBody>
          <a:bodyPr wrap="none" rtlCol="0">
            <a:spAutoFit/>
          </a:bodyPr>
          <a:lstStyle/>
          <a:p>
            <a:r>
              <a:rPr lang="en-US" altLang="ko-KR" sz="3200" dirty="0" err="1">
                <a:solidFill>
                  <a:schemeClr val="accent2"/>
                </a:solidFill>
                <a:latin typeface="AppleSDGothicNeoB00" panose="02000503000000000000" pitchFamily="2" charset="-127"/>
                <a:ea typeface="AppleSDGothicNeoB00" panose="02000503000000000000" pitchFamily="2" charset="-127"/>
              </a:rPr>
              <a:t>Hyfresh</a:t>
            </a:r>
            <a:endParaRPr lang="ko-KR" altLang="en-US" sz="3200" dirty="0">
              <a:solidFill>
                <a:schemeClr val="accent2"/>
              </a:solidFill>
              <a:latin typeface="AppleSDGothicNeoB00" panose="02000503000000000000" pitchFamily="2" charset="-127"/>
              <a:ea typeface="AppleSDGothicNeoB00" panose="02000503000000000000" pitchFamily="2" charset="-127"/>
            </a:endParaRPr>
          </a:p>
        </p:txBody>
      </p:sp>
      <p:sp>
        <p:nvSpPr>
          <p:cNvPr id="12" name="사각형: 둥근 모서리 11">
            <a:extLst>
              <a:ext uri="{FF2B5EF4-FFF2-40B4-BE49-F238E27FC236}">
                <a16:creationId xmlns:a16="http://schemas.microsoft.com/office/drawing/2014/main" id="{01EF22EC-B64B-4F5C-A928-D12E5F4509FF}"/>
              </a:ext>
            </a:extLst>
          </p:cNvPr>
          <p:cNvSpPr/>
          <p:nvPr/>
        </p:nvSpPr>
        <p:spPr>
          <a:xfrm>
            <a:off x="7663358" y="2270575"/>
            <a:ext cx="3015670" cy="33684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사각형: 둥근 모서리 12">
            <a:extLst>
              <a:ext uri="{FF2B5EF4-FFF2-40B4-BE49-F238E27FC236}">
                <a16:creationId xmlns:a16="http://schemas.microsoft.com/office/drawing/2014/main" id="{13C2EAAB-F386-4A2D-8039-198E56DE1703}"/>
              </a:ext>
            </a:extLst>
          </p:cNvPr>
          <p:cNvSpPr/>
          <p:nvPr/>
        </p:nvSpPr>
        <p:spPr>
          <a:xfrm>
            <a:off x="7578403" y="2178473"/>
            <a:ext cx="3015670" cy="336846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a:extLst>
              <a:ext uri="{FF2B5EF4-FFF2-40B4-BE49-F238E27FC236}">
                <a16:creationId xmlns:a16="http://schemas.microsoft.com/office/drawing/2014/main" id="{E24F0F3E-852A-43A7-8AA6-45210D2E6A04}"/>
              </a:ext>
            </a:extLst>
          </p:cNvPr>
          <p:cNvSpPr txBox="1"/>
          <p:nvPr/>
        </p:nvSpPr>
        <p:spPr>
          <a:xfrm>
            <a:off x="8273355" y="1581610"/>
            <a:ext cx="1625766" cy="523220"/>
          </a:xfrm>
          <a:prstGeom prst="rect">
            <a:avLst/>
          </a:prstGeom>
          <a:noFill/>
        </p:spPr>
        <p:txBody>
          <a:bodyPr wrap="none" rtlCol="0">
            <a:spAutoFit/>
          </a:bodyPr>
          <a:lstStyle/>
          <a:p>
            <a:pPr algn="ctr"/>
            <a:r>
              <a:rPr lang="en-US" altLang="ko-KR" sz="2800" dirty="0">
                <a:solidFill>
                  <a:schemeClr val="accent1"/>
                </a:solidFill>
                <a:latin typeface="AppleSDGothicNeoB00" panose="02000503000000000000" pitchFamily="2" charset="-127"/>
                <a:ea typeface="AppleSDGothicNeoB00" panose="02000503000000000000" pitchFamily="2" charset="-127"/>
              </a:rPr>
              <a:t>Checklist</a:t>
            </a:r>
            <a:endParaRPr lang="ko-KR" altLang="en-US" sz="3200" dirty="0">
              <a:solidFill>
                <a:schemeClr val="accent1"/>
              </a:solidFill>
              <a:latin typeface="AppleSDGothicNeoB00" panose="02000503000000000000" pitchFamily="2" charset="-127"/>
              <a:ea typeface="AppleSDGothicNeoB00" panose="02000503000000000000" pitchFamily="2" charset="-127"/>
            </a:endParaRPr>
          </a:p>
        </p:txBody>
      </p:sp>
      <p:sp>
        <p:nvSpPr>
          <p:cNvPr id="15" name="직사각형 14">
            <a:extLst>
              <a:ext uri="{FF2B5EF4-FFF2-40B4-BE49-F238E27FC236}">
                <a16:creationId xmlns:a16="http://schemas.microsoft.com/office/drawing/2014/main" id="{2A89377B-2825-4F0C-9722-8F49B531E4A0}"/>
              </a:ext>
            </a:extLst>
          </p:cNvPr>
          <p:cNvSpPr/>
          <p:nvPr/>
        </p:nvSpPr>
        <p:spPr>
          <a:xfrm>
            <a:off x="7947973" y="2723896"/>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직사각형 15">
            <a:extLst>
              <a:ext uri="{FF2B5EF4-FFF2-40B4-BE49-F238E27FC236}">
                <a16:creationId xmlns:a16="http://schemas.microsoft.com/office/drawing/2014/main" id="{58F6A59B-0DF3-4D8C-83DA-F84063F85C24}"/>
              </a:ext>
            </a:extLst>
          </p:cNvPr>
          <p:cNvSpPr/>
          <p:nvPr/>
        </p:nvSpPr>
        <p:spPr>
          <a:xfrm>
            <a:off x="7945141" y="3405515"/>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a:extLst>
              <a:ext uri="{FF2B5EF4-FFF2-40B4-BE49-F238E27FC236}">
                <a16:creationId xmlns:a16="http://schemas.microsoft.com/office/drawing/2014/main" id="{D0B31A2C-281B-4511-81DA-22BF03481233}"/>
              </a:ext>
            </a:extLst>
          </p:cNvPr>
          <p:cNvSpPr/>
          <p:nvPr/>
        </p:nvSpPr>
        <p:spPr>
          <a:xfrm>
            <a:off x="7945141" y="4087134"/>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a:extLst>
              <a:ext uri="{FF2B5EF4-FFF2-40B4-BE49-F238E27FC236}">
                <a16:creationId xmlns:a16="http://schemas.microsoft.com/office/drawing/2014/main" id="{433B9ABA-CC84-4775-8674-934BF8B89119}"/>
              </a:ext>
            </a:extLst>
          </p:cNvPr>
          <p:cNvSpPr/>
          <p:nvPr/>
        </p:nvSpPr>
        <p:spPr>
          <a:xfrm>
            <a:off x="7945141" y="4768753"/>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3" name="그림 22">
            <a:extLst>
              <a:ext uri="{FF2B5EF4-FFF2-40B4-BE49-F238E27FC236}">
                <a16:creationId xmlns:a16="http://schemas.microsoft.com/office/drawing/2014/main" id="{FFAFC0B8-C65E-42BB-9F3F-BA0E3B4522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438" y="2577953"/>
            <a:ext cx="385826" cy="385826"/>
          </a:xfrm>
          <a:prstGeom prst="rect">
            <a:avLst/>
          </a:prstGeom>
        </p:spPr>
      </p:pic>
      <p:pic>
        <p:nvPicPr>
          <p:cNvPr id="24" name="그림 23">
            <a:extLst>
              <a:ext uri="{FF2B5EF4-FFF2-40B4-BE49-F238E27FC236}">
                <a16:creationId xmlns:a16="http://schemas.microsoft.com/office/drawing/2014/main" id="{79B5E396-6E07-4AC1-B406-910A4CF79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438" y="3253580"/>
            <a:ext cx="385826" cy="385826"/>
          </a:xfrm>
          <a:prstGeom prst="rect">
            <a:avLst/>
          </a:prstGeom>
        </p:spPr>
      </p:pic>
      <p:sp>
        <p:nvSpPr>
          <p:cNvPr id="30" name="TextBox 29">
            <a:extLst>
              <a:ext uri="{FF2B5EF4-FFF2-40B4-BE49-F238E27FC236}">
                <a16:creationId xmlns:a16="http://schemas.microsoft.com/office/drawing/2014/main" id="{88006479-25FB-4CD7-B423-14F2EDCCD9D7}"/>
              </a:ext>
            </a:extLst>
          </p:cNvPr>
          <p:cNvSpPr txBox="1"/>
          <p:nvPr/>
        </p:nvSpPr>
        <p:spPr>
          <a:xfrm>
            <a:off x="8272133" y="2720753"/>
            <a:ext cx="199285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Personal Recommendation</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1" name="TextBox 30">
            <a:extLst>
              <a:ext uri="{FF2B5EF4-FFF2-40B4-BE49-F238E27FC236}">
                <a16:creationId xmlns:a16="http://schemas.microsoft.com/office/drawing/2014/main" id="{E151F0E3-CA0B-4855-BE7B-A7AD899C005E}"/>
              </a:ext>
            </a:extLst>
          </p:cNvPr>
          <p:cNvSpPr txBox="1"/>
          <p:nvPr/>
        </p:nvSpPr>
        <p:spPr>
          <a:xfrm>
            <a:off x="8273355" y="3368004"/>
            <a:ext cx="1744388"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Provide menus’ recipes</a:t>
            </a:r>
          </a:p>
        </p:txBody>
      </p:sp>
      <p:sp>
        <p:nvSpPr>
          <p:cNvPr id="32" name="TextBox 31">
            <a:extLst>
              <a:ext uri="{FF2B5EF4-FFF2-40B4-BE49-F238E27FC236}">
                <a16:creationId xmlns:a16="http://schemas.microsoft.com/office/drawing/2014/main" id="{2345CE04-952A-49EE-8A7E-C0E2728ED095}"/>
              </a:ext>
            </a:extLst>
          </p:cNvPr>
          <p:cNvSpPr txBox="1"/>
          <p:nvPr/>
        </p:nvSpPr>
        <p:spPr>
          <a:xfrm>
            <a:off x="8272134" y="4049623"/>
            <a:ext cx="201369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Single ingredient shopping </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3" name="TextBox 32">
            <a:extLst>
              <a:ext uri="{FF2B5EF4-FFF2-40B4-BE49-F238E27FC236}">
                <a16:creationId xmlns:a16="http://schemas.microsoft.com/office/drawing/2014/main" id="{6F8ECF5B-7392-4274-B237-491EA1E1684C}"/>
              </a:ext>
            </a:extLst>
          </p:cNvPr>
          <p:cNvSpPr txBox="1"/>
          <p:nvPr/>
        </p:nvSpPr>
        <p:spPr>
          <a:xfrm>
            <a:off x="8272133" y="4731242"/>
            <a:ext cx="2044149" cy="276999"/>
          </a:xfrm>
          <a:prstGeom prst="rect">
            <a:avLst/>
          </a:prstGeom>
          <a:noFill/>
        </p:spPr>
        <p:txBody>
          <a:bodyPr wrap="none" rtlCol="0">
            <a:spAutoFit/>
          </a:bodyPr>
          <a:lstStyle/>
          <a:p>
            <a:r>
              <a:rPr lang="en-US" altLang="ko-KR" sz="1200" dirty="0">
                <a:solidFill>
                  <a:schemeClr val="tx2">
                    <a:lumMod val="75000"/>
                  </a:schemeClr>
                </a:solidFill>
                <a:latin typeface="AppleSDGothicNeoUL00" panose="02000503000000000000" pitchFamily="2" charset="-127"/>
                <a:ea typeface="AppleSDGothicNeoUL00" panose="02000503000000000000" pitchFamily="2" charset="-127"/>
              </a:rPr>
              <a:t>Food filtering by cooking type</a:t>
            </a:r>
            <a:endParaRPr lang="ko-KR" altLang="en-US" sz="1200" dirty="0">
              <a:solidFill>
                <a:schemeClr val="tx2">
                  <a:lumMod val="75000"/>
                </a:schemeClr>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240575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a:extLst>
              <a:ext uri="{FF2B5EF4-FFF2-40B4-BE49-F238E27FC236}">
                <a16:creationId xmlns:a16="http://schemas.microsoft.com/office/drawing/2014/main" id="{BCD089F4-FE1F-4DC7-8EEB-7F8FE8CF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154" y="2178473"/>
            <a:ext cx="1842031" cy="3276359"/>
          </a:xfrm>
          <a:prstGeom prst="rect">
            <a:avLst/>
          </a:prstGeom>
        </p:spPr>
      </p:pic>
      <p:pic>
        <p:nvPicPr>
          <p:cNvPr id="28" name="그림 27">
            <a:extLst>
              <a:ext uri="{FF2B5EF4-FFF2-40B4-BE49-F238E27FC236}">
                <a16:creationId xmlns:a16="http://schemas.microsoft.com/office/drawing/2014/main" id="{16783105-8FD3-46FA-8FAE-E52176EE7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942" y="2268486"/>
            <a:ext cx="1842031" cy="3276359"/>
          </a:xfrm>
          <a:prstGeom prst="rect">
            <a:avLst/>
          </a:prstGeom>
        </p:spPr>
      </p:pic>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3902030"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Related</a:t>
            </a:r>
            <a:r>
              <a:rPr lang="ko-KR" altLang="en-US" sz="4000" dirty="0">
                <a:solidFill>
                  <a:schemeClr val="accent1"/>
                </a:solidFill>
                <a:latin typeface="Arista Pro Bold" panose="02000506020000020004" pitchFamily="2" charset="0"/>
              </a:rPr>
              <a:t> </a:t>
            </a:r>
            <a:r>
              <a:rPr lang="en-US" altLang="ko-KR" sz="4000" dirty="0">
                <a:solidFill>
                  <a:schemeClr val="accent1"/>
                </a:solidFill>
                <a:latin typeface="Arista Pro Bold" panose="02000506020000020004" pitchFamily="2" charset="0"/>
              </a:rPr>
              <a:t>Services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3</a:t>
            </a:r>
            <a:endParaRPr lang="ko-KR" altLang="en-US" sz="5400" dirty="0">
              <a:solidFill>
                <a:schemeClr val="accent2"/>
              </a:solidFill>
              <a:latin typeface="Tw Cen MT Condensed Extra Bold" panose="020B0803020202020204" pitchFamily="34" charset="0"/>
            </a:endParaRPr>
          </a:p>
        </p:txBody>
      </p:sp>
      <p:sp>
        <p:nvSpPr>
          <p:cNvPr id="9" name="TextBox 8">
            <a:extLst>
              <a:ext uri="{FF2B5EF4-FFF2-40B4-BE49-F238E27FC236}">
                <a16:creationId xmlns:a16="http://schemas.microsoft.com/office/drawing/2014/main" id="{9EF80454-F909-482E-B41B-3E019DBA9CF1}"/>
              </a:ext>
            </a:extLst>
          </p:cNvPr>
          <p:cNvSpPr txBox="1"/>
          <p:nvPr/>
        </p:nvSpPr>
        <p:spPr>
          <a:xfrm>
            <a:off x="3954066" y="1550833"/>
            <a:ext cx="2557110" cy="584775"/>
          </a:xfrm>
          <a:prstGeom prst="rect">
            <a:avLst/>
          </a:prstGeom>
          <a:noFill/>
        </p:spPr>
        <p:txBody>
          <a:bodyPr wrap="none" rtlCol="0">
            <a:spAutoFit/>
          </a:bodyPr>
          <a:lstStyle/>
          <a:p>
            <a:r>
              <a:rPr lang="en-US" altLang="ko-KR" sz="3200" dirty="0">
                <a:solidFill>
                  <a:schemeClr val="accent2"/>
                </a:solidFill>
                <a:latin typeface="AppleSDGothicNeoB00" panose="02000503000000000000" pitchFamily="2" charset="-127"/>
                <a:ea typeface="AppleSDGothicNeoB00" panose="02000503000000000000" pitchFamily="2" charset="-127"/>
              </a:rPr>
              <a:t>Market </a:t>
            </a:r>
            <a:r>
              <a:rPr lang="en-US" altLang="ko-KR" sz="3200" dirty="0" err="1">
                <a:solidFill>
                  <a:schemeClr val="accent2"/>
                </a:solidFill>
                <a:latin typeface="AppleSDGothicNeoB00" panose="02000503000000000000" pitchFamily="2" charset="-127"/>
                <a:ea typeface="AppleSDGothicNeoB00" panose="02000503000000000000" pitchFamily="2" charset="-127"/>
              </a:rPr>
              <a:t>Kurly</a:t>
            </a:r>
            <a:endParaRPr lang="ko-KR" altLang="en-US" sz="3200" dirty="0">
              <a:solidFill>
                <a:schemeClr val="accent2"/>
              </a:solidFill>
              <a:latin typeface="AppleSDGothicNeoB00" panose="02000503000000000000" pitchFamily="2" charset="-127"/>
              <a:ea typeface="AppleSDGothicNeoB00" panose="02000503000000000000" pitchFamily="2" charset="-127"/>
            </a:endParaRPr>
          </a:p>
        </p:txBody>
      </p:sp>
      <p:sp>
        <p:nvSpPr>
          <p:cNvPr id="12" name="사각형: 둥근 모서리 11">
            <a:extLst>
              <a:ext uri="{FF2B5EF4-FFF2-40B4-BE49-F238E27FC236}">
                <a16:creationId xmlns:a16="http://schemas.microsoft.com/office/drawing/2014/main" id="{01EF22EC-B64B-4F5C-A928-D12E5F4509FF}"/>
              </a:ext>
            </a:extLst>
          </p:cNvPr>
          <p:cNvSpPr/>
          <p:nvPr/>
        </p:nvSpPr>
        <p:spPr>
          <a:xfrm>
            <a:off x="7663358" y="2270575"/>
            <a:ext cx="3015670" cy="33684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사각형: 둥근 모서리 12">
            <a:extLst>
              <a:ext uri="{FF2B5EF4-FFF2-40B4-BE49-F238E27FC236}">
                <a16:creationId xmlns:a16="http://schemas.microsoft.com/office/drawing/2014/main" id="{13C2EAAB-F386-4A2D-8039-198E56DE1703}"/>
              </a:ext>
            </a:extLst>
          </p:cNvPr>
          <p:cNvSpPr/>
          <p:nvPr/>
        </p:nvSpPr>
        <p:spPr>
          <a:xfrm>
            <a:off x="7578403" y="2178473"/>
            <a:ext cx="3015670" cy="336846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a:extLst>
              <a:ext uri="{FF2B5EF4-FFF2-40B4-BE49-F238E27FC236}">
                <a16:creationId xmlns:a16="http://schemas.microsoft.com/office/drawing/2014/main" id="{E24F0F3E-852A-43A7-8AA6-45210D2E6A04}"/>
              </a:ext>
            </a:extLst>
          </p:cNvPr>
          <p:cNvSpPr txBox="1"/>
          <p:nvPr/>
        </p:nvSpPr>
        <p:spPr>
          <a:xfrm>
            <a:off x="8273355" y="1581610"/>
            <a:ext cx="1625766" cy="523220"/>
          </a:xfrm>
          <a:prstGeom prst="rect">
            <a:avLst/>
          </a:prstGeom>
          <a:noFill/>
        </p:spPr>
        <p:txBody>
          <a:bodyPr wrap="none" rtlCol="0">
            <a:spAutoFit/>
          </a:bodyPr>
          <a:lstStyle/>
          <a:p>
            <a:pPr algn="ctr"/>
            <a:r>
              <a:rPr lang="en-US" altLang="ko-KR" sz="2800" dirty="0">
                <a:solidFill>
                  <a:schemeClr val="accent1"/>
                </a:solidFill>
                <a:latin typeface="AppleSDGothicNeoB00" panose="02000503000000000000" pitchFamily="2" charset="-127"/>
                <a:ea typeface="AppleSDGothicNeoB00" panose="02000503000000000000" pitchFamily="2" charset="-127"/>
              </a:rPr>
              <a:t>Checklist</a:t>
            </a:r>
            <a:endParaRPr lang="ko-KR" altLang="en-US" sz="3200" dirty="0">
              <a:solidFill>
                <a:schemeClr val="accent1"/>
              </a:solidFill>
              <a:latin typeface="AppleSDGothicNeoB00" panose="02000503000000000000" pitchFamily="2" charset="-127"/>
              <a:ea typeface="AppleSDGothicNeoB00" panose="02000503000000000000" pitchFamily="2" charset="-127"/>
            </a:endParaRPr>
          </a:p>
        </p:txBody>
      </p:sp>
      <p:sp>
        <p:nvSpPr>
          <p:cNvPr id="15" name="직사각형 14">
            <a:extLst>
              <a:ext uri="{FF2B5EF4-FFF2-40B4-BE49-F238E27FC236}">
                <a16:creationId xmlns:a16="http://schemas.microsoft.com/office/drawing/2014/main" id="{2A89377B-2825-4F0C-9722-8F49B531E4A0}"/>
              </a:ext>
            </a:extLst>
          </p:cNvPr>
          <p:cNvSpPr/>
          <p:nvPr/>
        </p:nvSpPr>
        <p:spPr>
          <a:xfrm>
            <a:off x="7947973" y="2723896"/>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직사각형 15">
            <a:extLst>
              <a:ext uri="{FF2B5EF4-FFF2-40B4-BE49-F238E27FC236}">
                <a16:creationId xmlns:a16="http://schemas.microsoft.com/office/drawing/2014/main" id="{58F6A59B-0DF3-4D8C-83DA-F84063F85C24}"/>
              </a:ext>
            </a:extLst>
          </p:cNvPr>
          <p:cNvSpPr/>
          <p:nvPr/>
        </p:nvSpPr>
        <p:spPr>
          <a:xfrm>
            <a:off x="7945141" y="3405515"/>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a:extLst>
              <a:ext uri="{FF2B5EF4-FFF2-40B4-BE49-F238E27FC236}">
                <a16:creationId xmlns:a16="http://schemas.microsoft.com/office/drawing/2014/main" id="{D0B31A2C-281B-4511-81DA-22BF03481233}"/>
              </a:ext>
            </a:extLst>
          </p:cNvPr>
          <p:cNvSpPr/>
          <p:nvPr/>
        </p:nvSpPr>
        <p:spPr>
          <a:xfrm>
            <a:off x="7945141" y="4087134"/>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a:extLst>
              <a:ext uri="{FF2B5EF4-FFF2-40B4-BE49-F238E27FC236}">
                <a16:creationId xmlns:a16="http://schemas.microsoft.com/office/drawing/2014/main" id="{433B9ABA-CC84-4775-8674-934BF8B89119}"/>
              </a:ext>
            </a:extLst>
          </p:cNvPr>
          <p:cNvSpPr/>
          <p:nvPr/>
        </p:nvSpPr>
        <p:spPr>
          <a:xfrm>
            <a:off x="7945141" y="4768753"/>
            <a:ext cx="232756" cy="2327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4" name="그림 23">
            <a:extLst>
              <a:ext uri="{FF2B5EF4-FFF2-40B4-BE49-F238E27FC236}">
                <a16:creationId xmlns:a16="http://schemas.microsoft.com/office/drawing/2014/main" id="{79B5E396-6E07-4AC1-B406-910A4CF79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1438" y="3253580"/>
            <a:ext cx="385826" cy="385826"/>
          </a:xfrm>
          <a:prstGeom prst="rect">
            <a:avLst/>
          </a:prstGeom>
        </p:spPr>
      </p:pic>
      <p:pic>
        <p:nvPicPr>
          <p:cNvPr id="25" name="그림 24">
            <a:extLst>
              <a:ext uri="{FF2B5EF4-FFF2-40B4-BE49-F238E27FC236}">
                <a16:creationId xmlns:a16="http://schemas.microsoft.com/office/drawing/2014/main" id="{828706E7-2BF5-4449-B88E-A316EB791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1438" y="3936334"/>
            <a:ext cx="385826" cy="385826"/>
          </a:xfrm>
          <a:prstGeom prst="rect">
            <a:avLst/>
          </a:prstGeom>
        </p:spPr>
      </p:pic>
      <p:pic>
        <p:nvPicPr>
          <p:cNvPr id="26" name="그림 25">
            <a:extLst>
              <a:ext uri="{FF2B5EF4-FFF2-40B4-BE49-F238E27FC236}">
                <a16:creationId xmlns:a16="http://schemas.microsoft.com/office/drawing/2014/main" id="{CAA3FE09-5862-4C13-90B1-D8C68FE42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702" y="2189898"/>
            <a:ext cx="1842031" cy="3276361"/>
          </a:xfrm>
          <a:prstGeom prst="rect">
            <a:avLst/>
          </a:prstGeom>
        </p:spPr>
      </p:pic>
      <p:pic>
        <p:nvPicPr>
          <p:cNvPr id="11" name="그림 10">
            <a:extLst>
              <a:ext uri="{FF2B5EF4-FFF2-40B4-BE49-F238E27FC236}">
                <a16:creationId xmlns:a16="http://schemas.microsoft.com/office/drawing/2014/main" id="{A8BEAD50-5EEF-44BE-ACAE-0C42AEE8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7927" y="1632545"/>
            <a:ext cx="2139582" cy="4357682"/>
          </a:xfrm>
          <a:prstGeom prst="rect">
            <a:avLst/>
          </a:prstGeom>
        </p:spPr>
      </p:pic>
      <p:sp>
        <p:nvSpPr>
          <p:cNvPr id="31" name="TextBox 30">
            <a:extLst>
              <a:ext uri="{FF2B5EF4-FFF2-40B4-BE49-F238E27FC236}">
                <a16:creationId xmlns:a16="http://schemas.microsoft.com/office/drawing/2014/main" id="{722B44A1-EFFE-4A22-A3AA-9DF20998CBF9}"/>
              </a:ext>
            </a:extLst>
          </p:cNvPr>
          <p:cNvSpPr txBox="1"/>
          <p:nvPr/>
        </p:nvSpPr>
        <p:spPr>
          <a:xfrm>
            <a:off x="8272133" y="2720753"/>
            <a:ext cx="199285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Personal Recommendation</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2" name="TextBox 31">
            <a:extLst>
              <a:ext uri="{FF2B5EF4-FFF2-40B4-BE49-F238E27FC236}">
                <a16:creationId xmlns:a16="http://schemas.microsoft.com/office/drawing/2014/main" id="{48215FC6-C164-4BEC-B113-4D0FB8B40C57}"/>
              </a:ext>
            </a:extLst>
          </p:cNvPr>
          <p:cNvSpPr txBox="1"/>
          <p:nvPr/>
        </p:nvSpPr>
        <p:spPr>
          <a:xfrm>
            <a:off x="8273355" y="3368004"/>
            <a:ext cx="1744388"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Provide menus’ recipes</a:t>
            </a:r>
          </a:p>
        </p:txBody>
      </p:sp>
      <p:sp>
        <p:nvSpPr>
          <p:cNvPr id="33" name="TextBox 32">
            <a:extLst>
              <a:ext uri="{FF2B5EF4-FFF2-40B4-BE49-F238E27FC236}">
                <a16:creationId xmlns:a16="http://schemas.microsoft.com/office/drawing/2014/main" id="{803C614C-5A93-4983-9866-302AFCD6D206}"/>
              </a:ext>
            </a:extLst>
          </p:cNvPr>
          <p:cNvSpPr txBox="1"/>
          <p:nvPr/>
        </p:nvSpPr>
        <p:spPr>
          <a:xfrm>
            <a:off x="8272134" y="4049623"/>
            <a:ext cx="2013693" cy="292388"/>
          </a:xfrm>
          <a:prstGeom prst="rect">
            <a:avLst/>
          </a:prstGeom>
          <a:noFill/>
        </p:spPr>
        <p:txBody>
          <a:bodyPr wrap="none" rtlCol="0">
            <a:spAutoFit/>
          </a:bodyPr>
          <a:lstStyle/>
          <a:p>
            <a:r>
              <a:rPr lang="en-US" altLang="ko-KR" sz="1300" dirty="0">
                <a:solidFill>
                  <a:schemeClr val="tx2">
                    <a:lumMod val="75000"/>
                  </a:schemeClr>
                </a:solidFill>
                <a:latin typeface="AppleSDGothicNeoUL00" panose="02000503000000000000" pitchFamily="2" charset="-127"/>
                <a:ea typeface="AppleSDGothicNeoUL00" panose="02000503000000000000" pitchFamily="2" charset="-127"/>
              </a:rPr>
              <a:t>Single ingredient shopping </a:t>
            </a:r>
            <a:endParaRPr lang="ko-KR" altLang="en-US" sz="1300" dirty="0">
              <a:solidFill>
                <a:schemeClr val="tx2">
                  <a:lumMod val="75000"/>
                </a:schemeClr>
              </a:solidFill>
              <a:latin typeface="AppleSDGothicNeoUL00" panose="02000503000000000000" pitchFamily="2" charset="-127"/>
              <a:ea typeface="AppleSDGothicNeoUL00" panose="02000503000000000000" pitchFamily="2" charset="-127"/>
            </a:endParaRPr>
          </a:p>
        </p:txBody>
      </p:sp>
      <p:sp>
        <p:nvSpPr>
          <p:cNvPr id="34" name="TextBox 33">
            <a:extLst>
              <a:ext uri="{FF2B5EF4-FFF2-40B4-BE49-F238E27FC236}">
                <a16:creationId xmlns:a16="http://schemas.microsoft.com/office/drawing/2014/main" id="{C0963C10-FA0E-470B-A95F-1D8323E6CE7A}"/>
              </a:ext>
            </a:extLst>
          </p:cNvPr>
          <p:cNvSpPr txBox="1"/>
          <p:nvPr/>
        </p:nvSpPr>
        <p:spPr>
          <a:xfrm>
            <a:off x="8272133" y="4731242"/>
            <a:ext cx="2044149" cy="276999"/>
          </a:xfrm>
          <a:prstGeom prst="rect">
            <a:avLst/>
          </a:prstGeom>
          <a:noFill/>
        </p:spPr>
        <p:txBody>
          <a:bodyPr wrap="none" rtlCol="0">
            <a:spAutoFit/>
          </a:bodyPr>
          <a:lstStyle/>
          <a:p>
            <a:r>
              <a:rPr lang="en-US" altLang="ko-KR" sz="1200" dirty="0">
                <a:solidFill>
                  <a:schemeClr val="tx2">
                    <a:lumMod val="75000"/>
                  </a:schemeClr>
                </a:solidFill>
                <a:latin typeface="AppleSDGothicNeoUL00" panose="02000503000000000000" pitchFamily="2" charset="-127"/>
                <a:ea typeface="AppleSDGothicNeoUL00" panose="02000503000000000000" pitchFamily="2" charset="-127"/>
              </a:rPr>
              <a:t>Food filtering by cooking type</a:t>
            </a:r>
            <a:endParaRPr lang="ko-KR" altLang="en-US" sz="1200" dirty="0">
              <a:solidFill>
                <a:schemeClr val="tx2">
                  <a:lumMod val="75000"/>
                </a:schemeClr>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33733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B7D1C4-0586-4D3D-BC32-AD924BD257A9}"/>
              </a:ext>
            </a:extLst>
          </p:cNvPr>
          <p:cNvSpPr txBox="1"/>
          <p:nvPr/>
        </p:nvSpPr>
        <p:spPr>
          <a:xfrm>
            <a:off x="813153" y="124902"/>
            <a:ext cx="3610284" cy="1107996"/>
          </a:xfrm>
          <a:prstGeom prst="rect">
            <a:avLst/>
          </a:prstGeom>
          <a:noFill/>
        </p:spPr>
        <p:txBody>
          <a:bodyPr wrap="none" rtlCol="0">
            <a:spAutoFit/>
          </a:bodyPr>
          <a:lstStyle/>
          <a:p>
            <a:r>
              <a:rPr lang="en-US" altLang="ko-KR" sz="6600" dirty="0">
                <a:solidFill>
                  <a:schemeClr val="accent1"/>
                </a:solidFill>
                <a:latin typeface="Arista Pro Bold" panose="02000506020000020004" pitchFamily="2" charset="0"/>
              </a:rPr>
              <a:t>Contents</a:t>
            </a:r>
            <a:endParaRPr lang="ko-KR" altLang="en-US" sz="6600" dirty="0">
              <a:solidFill>
                <a:schemeClr val="accent1"/>
              </a:solidFill>
              <a:latin typeface="Arista Pro Bold" panose="02000506020000020004" pitchFamily="2" charset="0"/>
            </a:endParaRPr>
          </a:p>
        </p:txBody>
      </p:sp>
      <p:grpSp>
        <p:nvGrpSpPr>
          <p:cNvPr id="24" name="그룹 23">
            <a:extLst>
              <a:ext uri="{FF2B5EF4-FFF2-40B4-BE49-F238E27FC236}">
                <a16:creationId xmlns:a16="http://schemas.microsoft.com/office/drawing/2014/main" id="{3F46EBD4-BCBD-4E65-960B-BEA71D9C4466}"/>
              </a:ext>
            </a:extLst>
          </p:cNvPr>
          <p:cNvGrpSpPr/>
          <p:nvPr/>
        </p:nvGrpSpPr>
        <p:grpSpPr>
          <a:xfrm>
            <a:off x="6493954" y="1224585"/>
            <a:ext cx="4833523" cy="5119129"/>
            <a:chOff x="6683805" y="606074"/>
            <a:chExt cx="4833523" cy="5399349"/>
          </a:xfrm>
        </p:grpSpPr>
        <p:sp>
          <p:nvSpPr>
            <p:cNvPr id="12" name="타원 11">
              <a:extLst>
                <a:ext uri="{FF2B5EF4-FFF2-40B4-BE49-F238E27FC236}">
                  <a16:creationId xmlns:a16="http://schemas.microsoft.com/office/drawing/2014/main" id="{563BA5B3-38FA-4F23-A220-60945B985EAE}"/>
                </a:ext>
              </a:extLst>
            </p:cNvPr>
            <p:cNvSpPr/>
            <p:nvPr/>
          </p:nvSpPr>
          <p:spPr>
            <a:xfrm>
              <a:off x="6683805" y="606074"/>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13" name="타원 12">
              <a:extLst>
                <a:ext uri="{FF2B5EF4-FFF2-40B4-BE49-F238E27FC236}">
                  <a16:creationId xmlns:a16="http://schemas.microsoft.com/office/drawing/2014/main" id="{0A06643B-5569-49CD-917E-543A6C410D56}"/>
                </a:ext>
              </a:extLst>
            </p:cNvPr>
            <p:cNvSpPr/>
            <p:nvPr/>
          </p:nvSpPr>
          <p:spPr>
            <a:xfrm>
              <a:off x="6683805" y="1574572"/>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14" name="TextBox 13">
              <a:extLst>
                <a:ext uri="{FF2B5EF4-FFF2-40B4-BE49-F238E27FC236}">
                  <a16:creationId xmlns:a16="http://schemas.microsoft.com/office/drawing/2014/main" id="{77CE94A1-E00B-4F67-A05A-5CAC8F85DB81}"/>
                </a:ext>
              </a:extLst>
            </p:cNvPr>
            <p:cNvSpPr txBox="1"/>
            <p:nvPr/>
          </p:nvSpPr>
          <p:spPr>
            <a:xfrm>
              <a:off x="7719452" y="658969"/>
              <a:ext cx="2052165" cy="46166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15" name="TextBox 14">
              <a:extLst>
                <a:ext uri="{FF2B5EF4-FFF2-40B4-BE49-F238E27FC236}">
                  <a16:creationId xmlns:a16="http://schemas.microsoft.com/office/drawing/2014/main" id="{AF463523-DBA5-4597-A140-BC6BAE15D90E}"/>
                </a:ext>
              </a:extLst>
            </p:cNvPr>
            <p:cNvSpPr txBox="1"/>
            <p:nvPr/>
          </p:nvSpPr>
          <p:spPr>
            <a:xfrm>
              <a:off x="7719452" y="1627467"/>
              <a:ext cx="3797876" cy="46166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16" name="타원 15">
              <a:extLst>
                <a:ext uri="{FF2B5EF4-FFF2-40B4-BE49-F238E27FC236}">
                  <a16:creationId xmlns:a16="http://schemas.microsoft.com/office/drawing/2014/main" id="{62FAA9F8-F378-4B5B-90A3-3108CB5DB76D}"/>
                </a:ext>
              </a:extLst>
            </p:cNvPr>
            <p:cNvSpPr/>
            <p:nvPr/>
          </p:nvSpPr>
          <p:spPr>
            <a:xfrm>
              <a:off x="6683805" y="2543393"/>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17" name="TextBox 16">
              <a:extLst>
                <a:ext uri="{FF2B5EF4-FFF2-40B4-BE49-F238E27FC236}">
                  <a16:creationId xmlns:a16="http://schemas.microsoft.com/office/drawing/2014/main" id="{C7760DC5-C475-42E1-9836-5BD86F3E1202}"/>
                </a:ext>
              </a:extLst>
            </p:cNvPr>
            <p:cNvSpPr txBox="1"/>
            <p:nvPr/>
          </p:nvSpPr>
          <p:spPr>
            <a:xfrm>
              <a:off x="7719452" y="2596288"/>
              <a:ext cx="3797876" cy="46166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18" name="타원 17">
              <a:extLst>
                <a:ext uri="{FF2B5EF4-FFF2-40B4-BE49-F238E27FC236}">
                  <a16:creationId xmlns:a16="http://schemas.microsoft.com/office/drawing/2014/main" id="{307DD638-10A8-4C6F-B4B7-2DB0BD7CB650}"/>
                </a:ext>
              </a:extLst>
            </p:cNvPr>
            <p:cNvSpPr/>
            <p:nvPr/>
          </p:nvSpPr>
          <p:spPr>
            <a:xfrm>
              <a:off x="6683805" y="3512214"/>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19" name="TextBox 18">
              <a:extLst>
                <a:ext uri="{FF2B5EF4-FFF2-40B4-BE49-F238E27FC236}">
                  <a16:creationId xmlns:a16="http://schemas.microsoft.com/office/drawing/2014/main" id="{1EAC9F36-8D3D-49F1-874E-EEE984D08504}"/>
                </a:ext>
              </a:extLst>
            </p:cNvPr>
            <p:cNvSpPr txBox="1"/>
            <p:nvPr/>
          </p:nvSpPr>
          <p:spPr>
            <a:xfrm>
              <a:off x="7719452" y="3565109"/>
              <a:ext cx="3797876" cy="46166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20" name="타원 19">
              <a:extLst>
                <a:ext uri="{FF2B5EF4-FFF2-40B4-BE49-F238E27FC236}">
                  <a16:creationId xmlns:a16="http://schemas.microsoft.com/office/drawing/2014/main" id="{26EB13AA-3DC5-48C7-B57B-9E9D23B5DDDE}"/>
                </a:ext>
              </a:extLst>
            </p:cNvPr>
            <p:cNvSpPr/>
            <p:nvPr/>
          </p:nvSpPr>
          <p:spPr>
            <a:xfrm>
              <a:off x="6683805" y="4481035"/>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21" name="TextBox 20">
              <a:extLst>
                <a:ext uri="{FF2B5EF4-FFF2-40B4-BE49-F238E27FC236}">
                  <a16:creationId xmlns:a16="http://schemas.microsoft.com/office/drawing/2014/main" id="{48121952-4AF7-40A9-B7EF-9F76B3FD0A23}"/>
                </a:ext>
              </a:extLst>
            </p:cNvPr>
            <p:cNvSpPr txBox="1"/>
            <p:nvPr/>
          </p:nvSpPr>
          <p:spPr>
            <a:xfrm>
              <a:off x="7719452" y="4533930"/>
              <a:ext cx="3797876" cy="46166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22" name="타원 21">
              <a:extLst>
                <a:ext uri="{FF2B5EF4-FFF2-40B4-BE49-F238E27FC236}">
                  <a16:creationId xmlns:a16="http://schemas.microsoft.com/office/drawing/2014/main" id="{14CA2E42-840C-463C-B1A1-9D274501F75F}"/>
                </a:ext>
              </a:extLst>
            </p:cNvPr>
            <p:cNvSpPr/>
            <p:nvPr/>
          </p:nvSpPr>
          <p:spPr>
            <a:xfrm>
              <a:off x="6683805" y="5449856"/>
              <a:ext cx="555567" cy="555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23" name="TextBox 22">
              <a:extLst>
                <a:ext uri="{FF2B5EF4-FFF2-40B4-BE49-F238E27FC236}">
                  <a16:creationId xmlns:a16="http://schemas.microsoft.com/office/drawing/2014/main" id="{A6438853-013F-40E6-A11D-2280DA082C61}"/>
                </a:ext>
              </a:extLst>
            </p:cNvPr>
            <p:cNvSpPr txBox="1"/>
            <p:nvPr/>
          </p:nvSpPr>
          <p:spPr>
            <a:xfrm>
              <a:off x="7719452" y="5502751"/>
              <a:ext cx="3797876" cy="46166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grpSp>
    </p:spTree>
    <p:extLst>
      <p:ext uri="{BB962C8B-B14F-4D97-AF65-F5344CB8AC3E}">
        <p14:creationId xmlns:p14="http://schemas.microsoft.com/office/powerpoint/2010/main" val="6119281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3902030"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Related</a:t>
            </a:r>
            <a:r>
              <a:rPr lang="ko-KR" altLang="en-US" sz="4000" dirty="0">
                <a:solidFill>
                  <a:schemeClr val="accent1"/>
                </a:solidFill>
                <a:latin typeface="Arista Pro Bold" panose="02000506020000020004" pitchFamily="2" charset="0"/>
              </a:rPr>
              <a:t> </a:t>
            </a:r>
            <a:r>
              <a:rPr lang="en-US" altLang="ko-KR" sz="4000" dirty="0">
                <a:solidFill>
                  <a:schemeClr val="accent1"/>
                </a:solidFill>
                <a:latin typeface="Arista Pro Bold" panose="02000506020000020004" pitchFamily="2" charset="0"/>
              </a:rPr>
              <a:t>Services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3</a:t>
            </a:r>
            <a:endParaRPr lang="ko-KR" altLang="en-US" sz="5400" dirty="0">
              <a:solidFill>
                <a:schemeClr val="accent2"/>
              </a:solidFill>
              <a:latin typeface="Tw Cen MT Condensed Extra Bold" panose="020B0803020202020204" pitchFamily="34" charset="0"/>
            </a:endParaRPr>
          </a:p>
        </p:txBody>
      </p:sp>
      <p:graphicFrame>
        <p:nvGraphicFramePr>
          <p:cNvPr id="2" name="표 1">
            <a:extLst>
              <a:ext uri="{FF2B5EF4-FFF2-40B4-BE49-F238E27FC236}">
                <a16:creationId xmlns:a16="http://schemas.microsoft.com/office/drawing/2014/main" id="{5748C43A-A0F8-469F-A29A-A17CA1E638A2}"/>
              </a:ext>
            </a:extLst>
          </p:cNvPr>
          <p:cNvGraphicFramePr>
            <a:graphicFrameLocks noGrp="1"/>
          </p:cNvGraphicFramePr>
          <p:nvPr>
            <p:extLst>
              <p:ext uri="{D42A27DB-BD31-4B8C-83A1-F6EECF244321}">
                <p14:modId xmlns:p14="http://schemas.microsoft.com/office/powerpoint/2010/main" val="3414433156"/>
              </p:ext>
            </p:extLst>
          </p:nvPr>
        </p:nvGraphicFramePr>
        <p:xfrm>
          <a:off x="1747230" y="1416161"/>
          <a:ext cx="8697540" cy="4705772"/>
        </p:xfrm>
        <a:graphic>
          <a:graphicData uri="http://schemas.openxmlformats.org/drawingml/2006/table">
            <a:tbl>
              <a:tblPr firstRow="1" bandRow="1">
                <a:tableStyleId>{5C22544A-7EE6-4342-B048-85BDC9FD1C3A}</a:tableStyleId>
              </a:tblPr>
              <a:tblGrid>
                <a:gridCol w="1739508">
                  <a:extLst>
                    <a:ext uri="{9D8B030D-6E8A-4147-A177-3AD203B41FA5}">
                      <a16:colId xmlns:a16="http://schemas.microsoft.com/office/drawing/2014/main" val="2067871184"/>
                    </a:ext>
                  </a:extLst>
                </a:gridCol>
                <a:gridCol w="1739508">
                  <a:extLst>
                    <a:ext uri="{9D8B030D-6E8A-4147-A177-3AD203B41FA5}">
                      <a16:colId xmlns:a16="http://schemas.microsoft.com/office/drawing/2014/main" val="662244964"/>
                    </a:ext>
                  </a:extLst>
                </a:gridCol>
                <a:gridCol w="1739508">
                  <a:extLst>
                    <a:ext uri="{9D8B030D-6E8A-4147-A177-3AD203B41FA5}">
                      <a16:colId xmlns:a16="http://schemas.microsoft.com/office/drawing/2014/main" val="3428860102"/>
                    </a:ext>
                  </a:extLst>
                </a:gridCol>
                <a:gridCol w="1739508">
                  <a:extLst>
                    <a:ext uri="{9D8B030D-6E8A-4147-A177-3AD203B41FA5}">
                      <a16:colId xmlns:a16="http://schemas.microsoft.com/office/drawing/2014/main" val="2346000435"/>
                    </a:ext>
                  </a:extLst>
                </a:gridCol>
                <a:gridCol w="1739508">
                  <a:extLst>
                    <a:ext uri="{9D8B030D-6E8A-4147-A177-3AD203B41FA5}">
                      <a16:colId xmlns:a16="http://schemas.microsoft.com/office/drawing/2014/main" val="457419681"/>
                    </a:ext>
                  </a:extLst>
                </a:gridCol>
              </a:tblGrid>
              <a:tr h="936413">
                <a:tc>
                  <a:txBody>
                    <a:bodyPr/>
                    <a:lstStyle/>
                    <a:p>
                      <a:pPr algn="ctr" latinLnBrk="1"/>
                      <a:endParaRPr lang="ko-KR" altLang="en-US" dirty="0"/>
                    </a:p>
                  </a:txBody>
                  <a:tcPr>
                    <a:solidFill>
                      <a:schemeClr val="bg2"/>
                    </a:solidFill>
                  </a:tcPr>
                </a:tc>
                <a:tc>
                  <a:txBody>
                    <a:bodyPr/>
                    <a:lstStyle/>
                    <a:p>
                      <a:pPr algn="ctr" latinLnBrk="1"/>
                      <a:endParaRPr lang="en-US" altLang="ko-KR" sz="900" b="0" dirty="0">
                        <a:latin typeface="AppleSDGothicNeoM00" panose="02000503000000000000" pitchFamily="2" charset="-127"/>
                        <a:ea typeface="AppleSDGothicNeoM00" panose="02000503000000000000" pitchFamily="2" charset="-127"/>
                      </a:endParaRPr>
                    </a:p>
                    <a:p>
                      <a:pPr algn="ctr" latinLnBrk="1"/>
                      <a:r>
                        <a:rPr lang="en-US" altLang="ko-KR" sz="1600" b="0" dirty="0">
                          <a:latin typeface="AppleSDGothicNeoM00" panose="02000503000000000000" pitchFamily="2" charset="-127"/>
                          <a:ea typeface="AppleSDGothicNeoM00" panose="02000503000000000000" pitchFamily="2" charset="-127"/>
                        </a:rPr>
                        <a:t>Personal Recommendation</a:t>
                      </a:r>
                    </a:p>
                  </a:txBody>
                  <a:tcPr/>
                </a:tc>
                <a:tc>
                  <a:txBody>
                    <a:bodyPr/>
                    <a:lstStyle/>
                    <a:p>
                      <a:pPr algn="ctr" latinLnBrk="1"/>
                      <a:endParaRPr lang="en-US" altLang="ko-KR" sz="900" b="0" dirty="0">
                        <a:latin typeface="AppleSDGothicNeoM00" panose="02000503000000000000" pitchFamily="2" charset="-127"/>
                        <a:ea typeface="AppleSDGothicNeoM00" panose="02000503000000000000" pitchFamily="2" charset="-127"/>
                      </a:endParaRPr>
                    </a:p>
                    <a:p>
                      <a:pPr algn="ctr" latinLnBrk="1"/>
                      <a:r>
                        <a:rPr lang="en-US" altLang="ko-KR" sz="1600" b="0" dirty="0">
                          <a:latin typeface="AppleSDGothicNeoM00" panose="02000503000000000000" pitchFamily="2" charset="-127"/>
                          <a:ea typeface="AppleSDGothicNeoM00" panose="02000503000000000000" pitchFamily="2" charset="-127"/>
                        </a:rPr>
                        <a:t>Provide</a:t>
                      </a:r>
                    </a:p>
                    <a:p>
                      <a:pPr algn="ctr" latinLnBrk="1"/>
                      <a:r>
                        <a:rPr lang="en-US" altLang="ko-KR" sz="1600" b="0" dirty="0">
                          <a:latin typeface="AppleSDGothicNeoM00" panose="02000503000000000000" pitchFamily="2" charset="-127"/>
                          <a:ea typeface="AppleSDGothicNeoM00" panose="02000503000000000000" pitchFamily="2" charset="-127"/>
                        </a:rPr>
                        <a:t>Recipes</a:t>
                      </a:r>
                      <a:endParaRPr lang="ko-KR" altLang="en-US" sz="1600" b="0" dirty="0">
                        <a:latin typeface="AppleSDGothicNeoM00" panose="02000503000000000000" pitchFamily="2" charset="-127"/>
                        <a:ea typeface="AppleSDGothicNeoM00" panose="02000503000000000000" pitchFamily="2" charset="-127"/>
                      </a:endParaRPr>
                    </a:p>
                  </a:txBody>
                  <a:tcPr/>
                </a:tc>
                <a:tc>
                  <a:txBody>
                    <a:bodyPr/>
                    <a:lstStyle/>
                    <a:p>
                      <a:pPr algn="ctr" latinLnBrk="1"/>
                      <a:endParaRPr lang="en-US" altLang="ko-KR" sz="900" b="0" dirty="0">
                        <a:latin typeface="AppleSDGothicNeoM00" panose="02000503000000000000" pitchFamily="2" charset="-127"/>
                        <a:ea typeface="AppleSDGothicNeoM00" panose="02000503000000000000" pitchFamily="2" charset="-127"/>
                      </a:endParaRPr>
                    </a:p>
                    <a:p>
                      <a:pPr algn="ctr" latinLnBrk="1"/>
                      <a:r>
                        <a:rPr lang="en-US" altLang="ko-KR" sz="1600" b="0" dirty="0">
                          <a:latin typeface="AppleSDGothicNeoM00" panose="02000503000000000000" pitchFamily="2" charset="-127"/>
                          <a:ea typeface="AppleSDGothicNeoM00" panose="02000503000000000000" pitchFamily="2" charset="-127"/>
                        </a:rPr>
                        <a:t>Single Ingredient</a:t>
                      </a:r>
                    </a:p>
                    <a:p>
                      <a:pPr algn="ctr" latinLnBrk="1"/>
                      <a:r>
                        <a:rPr lang="en-US" altLang="ko-KR" sz="1600" b="0" dirty="0">
                          <a:latin typeface="AppleSDGothicNeoM00" panose="02000503000000000000" pitchFamily="2" charset="-127"/>
                          <a:ea typeface="AppleSDGothicNeoM00" panose="02000503000000000000" pitchFamily="2" charset="-127"/>
                        </a:rPr>
                        <a:t>Shopping</a:t>
                      </a:r>
                    </a:p>
                    <a:p>
                      <a:pPr algn="ctr" latinLnBrk="1"/>
                      <a:endParaRPr lang="ko-KR" altLang="en-US" sz="1600" b="0" dirty="0">
                        <a:latin typeface="AppleSDGothicNeoM00" panose="02000503000000000000" pitchFamily="2" charset="-127"/>
                        <a:ea typeface="AppleSDGothicNeoM00" panose="02000503000000000000" pitchFamily="2" charset="-127"/>
                      </a:endParaRPr>
                    </a:p>
                  </a:txBody>
                  <a:tcPr/>
                </a:tc>
                <a:tc>
                  <a:txBody>
                    <a:bodyPr/>
                    <a:lstStyle/>
                    <a:p>
                      <a:pPr algn="ctr" latinLnBrk="1"/>
                      <a:endParaRPr lang="en-US" altLang="ko-KR" sz="900" b="0" dirty="0">
                        <a:latin typeface="AppleSDGothicNeoM00" panose="02000503000000000000" pitchFamily="2" charset="-127"/>
                        <a:ea typeface="AppleSDGothicNeoM00" panose="02000503000000000000" pitchFamily="2" charset="-127"/>
                      </a:endParaRPr>
                    </a:p>
                    <a:p>
                      <a:pPr algn="ctr" latinLnBrk="1"/>
                      <a:r>
                        <a:rPr lang="en-US" altLang="ko-KR" sz="1600" b="0" dirty="0">
                          <a:latin typeface="AppleSDGothicNeoM00" panose="02000503000000000000" pitchFamily="2" charset="-127"/>
                          <a:ea typeface="AppleSDGothicNeoM00" panose="02000503000000000000" pitchFamily="2" charset="-127"/>
                        </a:rPr>
                        <a:t>Filtering by</a:t>
                      </a:r>
                    </a:p>
                    <a:p>
                      <a:pPr algn="ctr" latinLnBrk="1"/>
                      <a:r>
                        <a:rPr lang="en-US" altLang="ko-KR" sz="1600" b="0" dirty="0">
                          <a:latin typeface="AppleSDGothicNeoM00" panose="02000503000000000000" pitchFamily="2" charset="-127"/>
                          <a:ea typeface="AppleSDGothicNeoM00" panose="02000503000000000000" pitchFamily="2" charset="-127"/>
                        </a:rPr>
                        <a:t>Cooking Type</a:t>
                      </a:r>
                    </a:p>
                    <a:p>
                      <a:pPr algn="ctr" latinLnBrk="1"/>
                      <a:endParaRPr lang="ko-KR" altLang="en-US" sz="1600" b="0" dirty="0">
                        <a:latin typeface="AppleSDGothicNeoM00" panose="02000503000000000000" pitchFamily="2" charset="-127"/>
                        <a:ea typeface="AppleSDGothicNeoM00" panose="02000503000000000000" pitchFamily="2" charset="-127"/>
                      </a:endParaRPr>
                    </a:p>
                  </a:txBody>
                  <a:tcPr/>
                </a:tc>
                <a:extLst>
                  <a:ext uri="{0D108BD9-81ED-4DB2-BD59-A6C34878D82A}">
                    <a16:rowId xmlns:a16="http://schemas.microsoft.com/office/drawing/2014/main" val="1062929147"/>
                  </a:ext>
                </a:extLst>
              </a:tr>
              <a:tr h="936413">
                <a:tc>
                  <a:txBody>
                    <a:bodyPr/>
                    <a:lstStyle/>
                    <a:p>
                      <a:pPr algn="ctr" latinLnBrk="1"/>
                      <a:endParaRPr lang="en-US" altLang="ko-K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extLst>
                  <a:ext uri="{0D108BD9-81ED-4DB2-BD59-A6C34878D82A}">
                    <a16:rowId xmlns:a16="http://schemas.microsoft.com/office/drawing/2014/main" val="2791655863"/>
                  </a:ext>
                </a:extLst>
              </a:tr>
              <a:tr h="936413">
                <a:tc>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extLst>
                  <a:ext uri="{0D108BD9-81ED-4DB2-BD59-A6C34878D82A}">
                    <a16:rowId xmlns:a16="http://schemas.microsoft.com/office/drawing/2014/main" val="3907061412"/>
                  </a:ext>
                </a:extLst>
              </a:tr>
              <a:tr h="936413">
                <a:tc>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rPr>
                        <a:t>X</a:t>
                      </a:r>
                      <a:endParaRPr lang="ko-KR" altLang="en-US" sz="4800" dirty="0">
                        <a:solidFill>
                          <a:schemeClr val="bg1"/>
                        </a:solidFill>
                        <a:latin typeface="Arista Pro" panose="02000506020000020004" pitchFamily="2" charset="0"/>
                        <a:ea typeface="AppleSDGothicNeoB00" panose="02000503000000000000" pitchFamily="2" charset="-127"/>
                        <a:cs typeface="Arial" panose="020B0604020202020204" pitchFamily="34" charset="0"/>
                      </a:endParaRPr>
                    </a:p>
                  </a:txBody>
                  <a:tcPr/>
                </a:tc>
                <a:extLst>
                  <a:ext uri="{0D108BD9-81ED-4DB2-BD59-A6C34878D82A}">
                    <a16:rowId xmlns:a16="http://schemas.microsoft.com/office/drawing/2014/main" val="2863680859"/>
                  </a:ext>
                </a:extLst>
              </a:tr>
              <a:tr h="936413">
                <a:tc>
                  <a:txBody>
                    <a:bodyPr/>
                    <a:lstStyle/>
                    <a:p>
                      <a:pPr algn="ctr" latinLnBrk="1"/>
                      <a:endParaRPr lang="en-US" altLang="ko-K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rPr>
                        <a:t>O</a:t>
                      </a:r>
                      <a:endParaRPr lang="ko-KR" altLang="en-US" sz="4800" dirty="0">
                        <a:solidFill>
                          <a:schemeClr val="accent1"/>
                        </a:solidFill>
                        <a:latin typeface="Arista Pro" panose="02000506020000020004" pitchFamily="2" charset="0"/>
                        <a:ea typeface="AppleSDGothicNeoB00" panose="02000503000000000000" pitchFamily="2" charset="-127"/>
                        <a:cs typeface="Arial" panose="020B0604020202020204" pitchFamily="34" charset="0"/>
                      </a:endParaRPr>
                    </a:p>
                  </a:txBody>
                  <a:tcPr/>
                </a:tc>
                <a:extLst>
                  <a:ext uri="{0D108BD9-81ED-4DB2-BD59-A6C34878D82A}">
                    <a16:rowId xmlns:a16="http://schemas.microsoft.com/office/drawing/2014/main" val="3304701468"/>
                  </a:ext>
                </a:extLst>
              </a:tr>
            </a:tbl>
          </a:graphicData>
        </a:graphic>
      </p:graphicFrame>
      <p:pic>
        <p:nvPicPr>
          <p:cNvPr id="27" name="그림 26">
            <a:extLst>
              <a:ext uri="{FF2B5EF4-FFF2-40B4-BE49-F238E27FC236}">
                <a16:creationId xmlns:a16="http://schemas.microsoft.com/office/drawing/2014/main" id="{71528479-A276-49AA-9845-7E67E329F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54" y="5344318"/>
            <a:ext cx="1080071" cy="589783"/>
          </a:xfrm>
          <a:prstGeom prst="rect">
            <a:avLst/>
          </a:prstGeom>
        </p:spPr>
      </p:pic>
      <p:pic>
        <p:nvPicPr>
          <p:cNvPr id="2050" name="Picture 2" descr="https://lh3.googleusercontent.com/AQWNmyVoJ9HqudYd3GRNorEUHM_azDiSdJ7zaCSCEWDGLXIk93SkoG5LTyNuCUIWwK0">
            <a:extLst>
              <a:ext uri="{FF2B5EF4-FFF2-40B4-BE49-F238E27FC236}">
                <a16:creationId xmlns:a16="http://schemas.microsoft.com/office/drawing/2014/main" id="{3197B95E-DDF3-45C4-AFC4-B7628680C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531" y="2515756"/>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DNIMnZed9v301aXrKZNzXxcp0YLTMMqNyUck3NkHpR8RKhxHRBj557VFpQ2-KktLYDyZ">
            <a:extLst>
              <a:ext uri="{FF2B5EF4-FFF2-40B4-BE49-F238E27FC236}">
                <a16:creationId xmlns:a16="http://schemas.microsoft.com/office/drawing/2014/main" id="{08392738-D706-4B8E-84A9-F04DE1B17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531" y="4379196"/>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2">
            <a:extLst>
              <a:ext uri="{FF2B5EF4-FFF2-40B4-BE49-F238E27FC236}">
                <a16:creationId xmlns:a16="http://schemas.microsoft.com/office/drawing/2014/main" id="{842CF13B-3323-4A2F-8EDA-FACC19D3A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490" y="3455555"/>
            <a:ext cx="635000" cy="635000"/>
          </a:xfrm>
          <a:prstGeom prst="rect">
            <a:avLst/>
          </a:prstGeom>
        </p:spPr>
      </p:pic>
      <p:sp>
        <p:nvSpPr>
          <p:cNvPr id="29" name="화살표: 오른쪽 28">
            <a:extLst>
              <a:ext uri="{FF2B5EF4-FFF2-40B4-BE49-F238E27FC236}">
                <a16:creationId xmlns:a16="http://schemas.microsoft.com/office/drawing/2014/main" id="{97CE9A31-5416-4D52-B049-D48B74785735}"/>
              </a:ext>
            </a:extLst>
          </p:cNvPr>
          <p:cNvSpPr/>
          <p:nvPr/>
        </p:nvSpPr>
        <p:spPr>
          <a:xfrm>
            <a:off x="899332" y="5285266"/>
            <a:ext cx="847898" cy="707886"/>
          </a:xfrm>
          <a:prstGeom prst="rightArrow">
            <a:avLst>
              <a:gd name="adj1" fmla="val 50000"/>
              <a:gd name="adj2" fmla="val 622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39702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64523" y="3882248"/>
            <a:ext cx="5320687" cy="738664"/>
          </a:xfrm>
          <a:prstGeom prst="rect">
            <a:avLst/>
          </a:prstGeom>
          <a:noFill/>
        </p:spPr>
        <p:txBody>
          <a:bodyPr wrap="none" rtlCol="0">
            <a:spAutoFit/>
          </a:bodyPr>
          <a:lstStyle/>
          <a:p>
            <a:r>
              <a:rPr lang="en-US" altLang="ko-KR" sz="4200" dirty="0">
                <a:solidFill>
                  <a:schemeClr val="accent1"/>
                </a:solidFill>
                <a:latin typeface="Arista Pro Bold" panose="02000506020000020004" pitchFamily="2" charset="0"/>
              </a:rPr>
              <a:t>Technical Background</a:t>
            </a:r>
            <a:endParaRPr lang="ko-KR" altLang="en-US" sz="42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19582053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사각형: 둥근 모서리 34">
            <a:extLst>
              <a:ext uri="{FF2B5EF4-FFF2-40B4-BE49-F238E27FC236}">
                <a16:creationId xmlns:a16="http://schemas.microsoft.com/office/drawing/2014/main" id="{E6AC37D3-B64B-4301-90BA-23CB522F1F88}"/>
              </a:ext>
            </a:extLst>
          </p:cNvPr>
          <p:cNvSpPr/>
          <p:nvPr/>
        </p:nvSpPr>
        <p:spPr>
          <a:xfrm>
            <a:off x="8702978" y="1578540"/>
            <a:ext cx="2117423" cy="6352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사각형: 둥근 모서리 9">
            <a:extLst>
              <a:ext uri="{FF2B5EF4-FFF2-40B4-BE49-F238E27FC236}">
                <a16:creationId xmlns:a16="http://schemas.microsoft.com/office/drawing/2014/main" id="{E42A72DC-B11B-41C8-A28D-29696B000729}"/>
              </a:ext>
            </a:extLst>
          </p:cNvPr>
          <p:cNvSpPr/>
          <p:nvPr/>
        </p:nvSpPr>
        <p:spPr>
          <a:xfrm>
            <a:off x="1371597" y="1578540"/>
            <a:ext cx="2237875" cy="6352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5291833"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Technical Backgrounds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4</a:t>
            </a:r>
            <a:endParaRPr lang="ko-KR" altLang="en-US" sz="5400" dirty="0">
              <a:solidFill>
                <a:schemeClr val="accent2"/>
              </a:solidFill>
              <a:latin typeface="Tw Cen MT Condensed Extra Bold" panose="020B0803020202020204" pitchFamily="34" charset="0"/>
            </a:endParaRPr>
          </a:p>
        </p:txBody>
      </p:sp>
      <p:sp>
        <p:nvSpPr>
          <p:cNvPr id="8" name="TextBox 7">
            <a:extLst>
              <a:ext uri="{FF2B5EF4-FFF2-40B4-BE49-F238E27FC236}">
                <a16:creationId xmlns:a16="http://schemas.microsoft.com/office/drawing/2014/main" id="{6F7B36C4-2464-49EA-9482-71C74AE57ABE}"/>
              </a:ext>
            </a:extLst>
          </p:cNvPr>
          <p:cNvSpPr txBox="1"/>
          <p:nvPr/>
        </p:nvSpPr>
        <p:spPr>
          <a:xfrm>
            <a:off x="1597927" y="1665344"/>
            <a:ext cx="1827744" cy="461665"/>
          </a:xfrm>
          <a:prstGeom prst="rect">
            <a:avLst/>
          </a:prstGeom>
          <a:solidFill>
            <a:schemeClr val="accent3"/>
          </a:solidFill>
        </p:spPr>
        <p:txBody>
          <a:bodyPr wrap="none" rtlCol="0">
            <a:spAutoFit/>
          </a:bodyPr>
          <a:lstStyle/>
          <a:p>
            <a:r>
              <a:rPr lang="en-US" altLang="ko-KR" sz="2400" spc="300" dirty="0">
                <a:solidFill>
                  <a:schemeClr val="tx2"/>
                </a:solidFill>
                <a:latin typeface="AppleSDGothicNeoUL00" panose="02000503000000000000" pitchFamily="2" charset="-127"/>
                <a:ea typeface="AppleSDGothicNeoUL00" panose="02000503000000000000" pitchFamily="2" charset="-127"/>
              </a:rPr>
              <a:t>Front-End</a:t>
            </a:r>
            <a:endParaRPr lang="ko-KR" altLang="en-US" sz="2400" spc="300" dirty="0">
              <a:solidFill>
                <a:schemeClr val="tx2"/>
              </a:solidFill>
              <a:latin typeface="AppleSDGothicNeoUL00" panose="02000503000000000000" pitchFamily="2" charset="-127"/>
              <a:ea typeface="AppleSDGothicNeoUL00" panose="02000503000000000000" pitchFamily="2" charset="-127"/>
            </a:endParaRPr>
          </a:p>
        </p:txBody>
      </p:sp>
      <p:sp>
        <p:nvSpPr>
          <p:cNvPr id="30" name="TextBox 29">
            <a:extLst>
              <a:ext uri="{FF2B5EF4-FFF2-40B4-BE49-F238E27FC236}">
                <a16:creationId xmlns:a16="http://schemas.microsoft.com/office/drawing/2014/main" id="{57A92F7C-1338-41AE-AF50-D219CB5D86F8}"/>
              </a:ext>
            </a:extLst>
          </p:cNvPr>
          <p:cNvSpPr txBox="1"/>
          <p:nvPr/>
        </p:nvSpPr>
        <p:spPr>
          <a:xfrm>
            <a:off x="8892966" y="1665344"/>
            <a:ext cx="1701107" cy="461665"/>
          </a:xfrm>
          <a:prstGeom prst="rect">
            <a:avLst/>
          </a:prstGeom>
          <a:noFill/>
        </p:spPr>
        <p:txBody>
          <a:bodyPr wrap="none" rtlCol="0">
            <a:spAutoFit/>
          </a:bodyPr>
          <a:lstStyle/>
          <a:p>
            <a:pPr algn="r"/>
            <a:r>
              <a:rPr lang="en-US" altLang="ko-KR" sz="2400" spc="300" dirty="0">
                <a:solidFill>
                  <a:schemeClr val="tx2"/>
                </a:solidFill>
                <a:latin typeface="AppleSDGothicNeoUL00" panose="02000503000000000000" pitchFamily="2" charset="-127"/>
                <a:ea typeface="AppleSDGothicNeoUL00" panose="02000503000000000000" pitchFamily="2" charset="-127"/>
              </a:rPr>
              <a:t>Back-End</a:t>
            </a:r>
            <a:endParaRPr lang="ko-KR" altLang="en-US" sz="2400" spc="300" dirty="0">
              <a:solidFill>
                <a:schemeClr val="tx2"/>
              </a:solidFill>
              <a:latin typeface="AppleSDGothicNeoUL00" panose="02000503000000000000" pitchFamily="2" charset="-127"/>
              <a:ea typeface="AppleSDGothicNeoUL00" panose="02000503000000000000" pitchFamily="2" charset="-127"/>
            </a:endParaRPr>
          </a:p>
        </p:txBody>
      </p:sp>
      <p:grpSp>
        <p:nvGrpSpPr>
          <p:cNvPr id="13" name="그룹 12">
            <a:extLst>
              <a:ext uri="{FF2B5EF4-FFF2-40B4-BE49-F238E27FC236}">
                <a16:creationId xmlns:a16="http://schemas.microsoft.com/office/drawing/2014/main" id="{C743A58C-01D6-4519-907F-E876C087D7CD}"/>
              </a:ext>
            </a:extLst>
          </p:cNvPr>
          <p:cNvGrpSpPr/>
          <p:nvPr/>
        </p:nvGrpSpPr>
        <p:grpSpPr>
          <a:xfrm>
            <a:off x="1597927" y="2690667"/>
            <a:ext cx="2117423" cy="2117423"/>
            <a:chOff x="6790846" y="2370285"/>
            <a:chExt cx="2117423" cy="2117423"/>
          </a:xfrm>
        </p:grpSpPr>
        <p:sp>
          <p:nvSpPr>
            <p:cNvPr id="11" name="타원 10">
              <a:extLst>
                <a:ext uri="{FF2B5EF4-FFF2-40B4-BE49-F238E27FC236}">
                  <a16:creationId xmlns:a16="http://schemas.microsoft.com/office/drawing/2014/main" id="{F27BCBF5-77C8-485E-AD31-55481BF69698}"/>
                </a:ext>
              </a:extLst>
            </p:cNvPr>
            <p:cNvSpPr/>
            <p:nvPr/>
          </p:nvSpPr>
          <p:spPr>
            <a:xfrm>
              <a:off x="6790846" y="2370285"/>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146" name="Picture 2" descr="https://upload.wikimedia.org/wikipedia/commons/thumb/3/34/Android_Studio_icon.svg/768px-Android_Studio_icon.svg.png">
              <a:extLst>
                <a:ext uri="{FF2B5EF4-FFF2-40B4-BE49-F238E27FC236}">
                  <a16:creationId xmlns:a16="http://schemas.microsoft.com/office/drawing/2014/main" id="{FEA12731-AA45-41DC-B950-6BBCF1682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357" y="2714796"/>
              <a:ext cx="1428403" cy="142840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A9621E-919A-44F2-BA84-92E7F2E420E7}"/>
              </a:ext>
            </a:extLst>
          </p:cNvPr>
          <p:cNvSpPr txBox="1"/>
          <p:nvPr/>
        </p:nvSpPr>
        <p:spPr>
          <a:xfrm>
            <a:off x="1563230" y="5049377"/>
            <a:ext cx="2186817" cy="818686"/>
          </a:xfrm>
          <a:prstGeom prst="rect">
            <a:avLst/>
          </a:prstGeom>
          <a:noFill/>
        </p:spPr>
        <p:txBody>
          <a:bodyPr wrap="none" rtlCol="0">
            <a:spAutoFit/>
          </a:bodyPr>
          <a:lstStyle/>
          <a:p>
            <a:pPr algn="ctr">
              <a:lnSpc>
                <a:spcPct val="120000"/>
              </a:lnSpc>
            </a:pPr>
            <a:r>
              <a:rPr lang="en-US" altLang="ko-KR" sz="2400" dirty="0">
                <a:solidFill>
                  <a:schemeClr val="tx2"/>
                </a:solidFill>
                <a:latin typeface="AppleSDGothicNeoUL00" panose="02000503000000000000" pitchFamily="2" charset="-127"/>
                <a:ea typeface="AppleSDGothicNeoUL00" panose="02000503000000000000" pitchFamily="2" charset="-127"/>
              </a:rPr>
              <a:t>Android Studio</a:t>
            </a: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Front-end development</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sp>
        <p:nvSpPr>
          <p:cNvPr id="37" name="타원 36">
            <a:extLst>
              <a:ext uri="{FF2B5EF4-FFF2-40B4-BE49-F238E27FC236}">
                <a16:creationId xmlns:a16="http://schemas.microsoft.com/office/drawing/2014/main" id="{77EFC58E-8771-4946-853B-C17DF0A4966A}"/>
              </a:ext>
            </a:extLst>
          </p:cNvPr>
          <p:cNvSpPr/>
          <p:nvPr/>
        </p:nvSpPr>
        <p:spPr>
          <a:xfrm>
            <a:off x="6096000" y="2690667"/>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a:extLst>
              <a:ext uri="{FF2B5EF4-FFF2-40B4-BE49-F238E27FC236}">
                <a16:creationId xmlns:a16="http://schemas.microsoft.com/office/drawing/2014/main" id="{2D1F6A73-1587-4F1F-8B00-4F3B8E55D719}"/>
              </a:ext>
            </a:extLst>
          </p:cNvPr>
          <p:cNvSpPr txBox="1"/>
          <p:nvPr/>
        </p:nvSpPr>
        <p:spPr>
          <a:xfrm>
            <a:off x="6046074" y="5049377"/>
            <a:ext cx="2217274" cy="818686"/>
          </a:xfrm>
          <a:prstGeom prst="rect">
            <a:avLst/>
          </a:prstGeom>
          <a:noFill/>
        </p:spPr>
        <p:txBody>
          <a:bodyPr wrap="none" rtlCol="0">
            <a:spAutoFit/>
          </a:bodyPr>
          <a:lstStyle/>
          <a:p>
            <a:pPr algn="ctr">
              <a:lnSpc>
                <a:spcPct val="120000"/>
              </a:lnSpc>
            </a:pPr>
            <a:r>
              <a:rPr lang="en-US" altLang="ko-KR" sz="2400" dirty="0">
                <a:solidFill>
                  <a:schemeClr val="tx2"/>
                </a:solidFill>
                <a:latin typeface="AppleSDGothicNeoUL00" panose="02000503000000000000" pitchFamily="2" charset="-127"/>
                <a:ea typeface="AppleSDGothicNeoUL00" panose="02000503000000000000" pitchFamily="2" charset="-127"/>
              </a:rPr>
              <a:t>MySQL</a:t>
            </a: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Database for our system</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sp>
        <p:nvSpPr>
          <p:cNvPr id="39" name="타원 38">
            <a:extLst>
              <a:ext uri="{FF2B5EF4-FFF2-40B4-BE49-F238E27FC236}">
                <a16:creationId xmlns:a16="http://schemas.microsoft.com/office/drawing/2014/main" id="{456EC6EF-E12D-4671-9FC2-D7D7BC2C5136}"/>
              </a:ext>
            </a:extLst>
          </p:cNvPr>
          <p:cNvSpPr/>
          <p:nvPr/>
        </p:nvSpPr>
        <p:spPr>
          <a:xfrm>
            <a:off x="8942892" y="2690667"/>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TextBox 42">
            <a:extLst>
              <a:ext uri="{FF2B5EF4-FFF2-40B4-BE49-F238E27FC236}">
                <a16:creationId xmlns:a16="http://schemas.microsoft.com/office/drawing/2014/main" id="{E1B8CA14-ABB1-4B34-90B0-E993A7B550B1}"/>
              </a:ext>
            </a:extLst>
          </p:cNvPr>
          <p:cNvSpPr txBox="1"/>
          <p:nvPr/>
        </p:nvSpPr>
        <p:spPr>
          <a:xfrm>
            <a:off x="9009186" y="5049377"/>
            <a:ext cx="1984839" cy="818686"/>
          </a:xfrm>
          <a:prstGeom prst="rect">
            <a:avLst/>
          </a:prstGeom>
          <a:noFill/>
        </p:spPr>
        <p:txBody>
          <a:bodyPr wrap="none" rtlCol="0">
            <a:spAutoFit/>
          </a:bodyPr>
          <a:lstStyle/>
          <a:p>
            <a:pPr algn="ctr">
              <a:lnSpc>
                <a:spcPct val="120000"/>
              </a:lnSpc>
            </a:pPr>
            <a:r>
              <a:rPr lang="en-US" altLang="ko-KR" sz="2400" dirty="0">
                <a:solidFill>
                  <a:schemeClr val="tx2"/>
                </a:solidFill>
                <a:latin typeface="AppleSDGothicNeoUL00" panose="02000503000000000000" pitchFamily="2" charset="-127"/>
                <a:ea typeface="AppleSDGothicNeoUL00" panose="02000503000000000000" pitchFamily="2" charset="-127"/>
              </a:rPr>
              <a:t>Node.js</a:t>
            </a: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Server for our system</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pic>
        <p:nvPicPr>
          <p:cNvPr id="6150" name="Picture 6" descr="https://nodejs.org/static/images/logos/nodejs-new-pantone-black.png">
            <a:extLst>
              <a:ext uri="{FF2B5EF4-FFF2-40B4-BE49-F238E27FC236}">
                <a16:creationId xmlns:a16="http://schemas.microsoft.com/office/drawing/2014/main" id="{CA80D3A3-9EFC-468B-860D-0A55D3ED5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16" y="3344741"/>
            <a:ext cx="1534685" cy="94013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pngimg.com/uploads/mysql/mysql_PNG1.png">
            <a:extLst>
              <a:ext uri="{FF2B5EF4-FFF2-40B4-BE49-F238E27FC236}">
                <a16:creationId xmlns:a16="http://schemas.microsoft.com/office/drawing/2014/main" id="{AFEA4E0D-B86F-4179-94F8-D037D868A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399" y="3119036"/>
            <a:ext cx="1716623" cy="105940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직선 연결선 46">
            <a:extLst>
              <a:ext uri="{FF2B5EF4-FFF2-40B4-BE49-F238E27FC236}">
                <a16:creationId xmlns:a16="http://schemas.microsoft.com/office/drawing/2014/main" id="{BF87E18F-26DC-444C-ABE8-16937C3EFA61}"/>
              </a:ext>
            </a:extLst>
          </p:cNvPr>
          <p:cNvCxnSpPr>
            <a:cxnSpLocks/>
          </p:cNvCxnSpPr>
          <p:nvPr/>
        </p:nvCxnSpPr>
        <p:spPr>
          <a:xfrm>
            <a:off x="4914134" y="2296878"/>
            <a:ext cx="0" cy="315102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04920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605F5564-DBB7-4975-AD72-5AA51B50F44B}"/>
              </a:ext>
            </a:extLst>
          </p:cNvPr>
          <p:cNvGrpSpPr/>
          <p:nvPr/>
        </p:nvGrpSpPr>
        <p:grpSpPr>
          <a:xfrm>
            <a:off x="8942892" y="2690667"/>
            <a:ext cx="2117423" cy="2117423"/>
            <a:chOff x="8942892" y="2690667"/>
            <a:chExt cx="2117423" cy="2117423"/>
          </a:xfrm>
        </p:grpSpPr>
        <p:sp>
          <p:nvSpPr>
            <p:cNvPr id="24" name="타원 23">
              <a:extLst>
                <a:ext uri="{FF2B5EF4-FFF2-40B4-BE49-F238E27FC236}">
                  <a16:creationId xmlns:a16="http://schemas.microsoft.com/office/drawing/2014/main" id="{2001905C-B810-4DEE-A05E-A312BA083E02}"/>
                </a:ext>
              </a:extLst>
            </p:cNvPr>
            <p:cNvSpPr/>
            <p:nvPr/>
          </p:nvSpPr>
          <p:spPr>
            <a:xfrm>
              <a:off x="8942892" y="2690667"/>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0" name="그룹 19">
              <a:extLst>
                <a:ext uri="{FF2B5EF4-FFF2-40B4-BE49-F238E27FC236}">
                  <a16:creationId xmlns:a16="http://schemas.microsoft.com/office/drawing/2014/main" id="{E51B2636-FB6C-47A7-8D02-052EF7E0B52A}"/>
                </a:ext>
              </a:extLst>
            </p:cNvPr>
            <p:cNvGrpSpPr/>
            <p:nvPr/>
          </p:nvGrpSpPr>
          <p:grpSpPr>
            <a:xfrm>
              <a:off x="9312402" y="3139945"/>
              <a:ext cx="1378401" cy="994963"/>
              <a:chOff x="9047686" y="3305902"/>
              <a:chExt cx="1378401" cy="994963"/>
            </a:xfrm>
          </p:grpSpPr>
          <p:pic>
            <p:nvPicPr>
              <p:cNvPr id="15" name="그림 14">
                <a:extLst>
                  <a:ext uri="{FF2B5EF4-FFF2-40B4-BE49-F238E27FC236}">
                    <a16:creationId xmlns:a16="http://schemas.microsoft.com/office/drawing/2014/main" id="{674BA7CF-C9B1-457C-A1CD-282CCE0D0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686" y="4024617"/>
                <a:ext cx="1378401" cy="276248"/>
              </a:xfrm>
              <a:prstGeom prst="rect">
                <a:avLst/>
              </a:prstGeom>
            </p:spPr>
          </p:pic>
          <p:pic>
            <p:nvPicPr>
              <p:cNvPr id="5126" name="Picture 6" descr="https://brandinginasia.com/wp-content/uploads/2015/09/Kakao-Korea-logo-Branding-in-Asia1.jpg">
                <a:extLst>
                  <a:ext uri="{FF2B5EF4-FFF2-40B4-BE49-F238E27FC236}">
                    <a16:creationId xmlns:a16="http://schemas.microsoft.com/office/drawing/2014/main" id="{3569A3EF-A1E7-42C6-A17A-640D77C8EE3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3691" y="3305902"/>
                <a:ext cx="1346389" cy="6922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타원 15">
            <a:extLst>
              <a:ext uri="{FF2B5EF4-FFF2-40B4-BE49-F238E27FC236}">
                <a16:creationId xmlns:a16="http://schemas.microsoft.com/office/drawing/2014/main" id="{C1243CD1-FD4E-4560-9525-0D85559981A5}"/>
              </a:ext>
            </a:extLst>
          </p:cNvPr>
          <p:cNvSpPr/>
          <p:nvPr/>
        </p:nvSpPr>
        <p:spPr>
          <a:xfrm>
            <a:off x="4772012" y="2690667"/>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사각형: 둥근 모서리 13">
            <a:extLst>
              <a:ext uri="{FF2B5EF4-FFF2-40B4-BE49-F238E27FC236}">
                <a16:creationId xmlns:a16="http://schemas.microsoft.com/office/drawing/2014/main" id="{8FAF1C61-3EB5-4980-A497-8893A24C43E6}"/>
              </a:ext>
            </a:extLst>
          </p:cNvPr>
          <p:cNvSpPr/>
          <p:nvPr/>
        </p:nvSpPr>
        <p:spPr>
          <a:xfrm>
            <a:off x="1371597" y="1578540"/>
            <a:ext cx="2237875" cy="6352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TextBox 3">
            <a:extLst>
              <a:ext uri="{FF2B5EF4-FFF2-40B4-BE49-F238E27FC236}">
                <a16:creationId xmlns:a16="http://schemas.microsoft.com/office/drawing/2014/main" id="{51837842-ABEB-4B23-8514-BB818BF4FDF9}"/>
              </a:ext>
            </a:extLst>
          </p:cNvPr>
          <p:cNvSpPr txBox="1"/>
          <p:nvPr/>
        </p:nvSpPr>
        <p:spPr>
          <a:xfrm>
            <a:off x="1597927" y="250515"/>
            <a:ext cx="5291833"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Technical Backgrounds</a:t>
            </a:r>
            <a:endParaRPr lang="ko-KR" altLang="en-US" sz="40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4</a:t>
            </a:r>
            <a:endParaRPr lang="ko-KR" altLang="en-US" sz="5400" dirty="0">
              <a:solidFill>
                <a:schemeClr val="accent2"/>
              </a:solidFill>
              <a:latin typeface="Tw Cen MT Condensed Extra Bold" panose="020B0803020202020204" pitchFamily="34" charset="0"/>
            </a:endParaRPr>
          </a:p>
        </p:txBody>
      </p:sp>
      <p:sp>
        <p:nvSpPr>
          <p:cNvPr id="8" name="TextBox 7">
            <a:extLst>
              <a:ext uri="{FF2B5EF4-FFF2-40B4-BE49-F238E27FC236}">
                <a16:creationId xmlns:a16="http://schemas.microsoft.com/office/drawing/2014/main" id="{AE849B4A-3F54-4F10-8566-4B99FF6A7556}"/>
              </a:ext>
            </a:extLst>
          </p:cNvPr>
          <p:cNvSpPr txBox="1"/>
          <p:nvPr/>
        </p:nvSpPr>
        <p:spPr>
          <a:xfrm>
            <a:off x="1482084" y="1696118"/>
            <a:ext cx="2016899" cy="400110"/>
          </a:xfrm>
          <a:prstGeom prst="rect">
            <a:avLst/>
          </a:prstGeom>
          <a:solidFill>
            <a:schemeClr val="accent3"/>
          </a:solidFill>
        </p:spPr>
        <p:txBody>
          <a:bodyPr wrap="none" rtlCol="0">
            <a:spAutoFit/>
          </a:bodyPr>
          <a:lstStyle/>
          <a:p>
            <a:r>
              <a:rPr lang="en-US" altLang="ko-KR" sz="2000" dirty="0">
                <a:solidFill>
                  <a:schemeClr val="tx2"/>
                </a:solidFill>
                <a:latin typeface="AppleSDGothicNeoUL00" panose="02000503000000000000" pitchFamily="2" charset="-127"/>
                <a:ea typeface="AppleSDGothicNeoUL00" panose="02000503000000000000" pitchFamily="2" charset="-127"/>
              </a:rPr>
              <a:t>Machine Learning</a:t>
            </a:r>
            <a:endParaRPr lang="ko-KR" altLang="en-US" sz="2000" dirty="0">
              <a:solidFill>
                <a:schemeClr val="tx2"/>
              </a:solidFill>
              <a:latin typeface="AppleSDGothicNeoUL00" panose="02000503000000000000" pitchFamily="2" charset="-127"/>
              <a:ea typeface="AppleSDGothicNeoUL00" panose="02000503000000000000" pitchFamily="2" charset="-127"/>
            </a:endParaRPr>
          </a:p>
        </p:txBody>
      </p:sp>
      <p:sp>
        <p:nvSpPr>
          <p:cNvPr id="10" name="타원 9">
            <a:extLst>
              <a:ext uri="{FF2B5EF4-FFF2-40B4-BE49-F238E27FC236}">
                <a16:creationId xmlns:a16="http://schemas.microsoft.com/office/drawing/2014/main" id="{EC827A72-EBFB-4B25-9DAE-85AA099823C7}"/>
              </a:ext>
            </a:extLst>
          </p:cNvPr>
          <p:cNvSpPr/>
          <p:nvPr/>
        </p:nvSpPr>
        <p:spPr>
          <a:xfrm>
            <a:off x="1597927" y="2690667"/>
            <a:ext cx="2117423" cy="211742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a:extLst>
              <a:ext uri="{FF2B5EF4-FFF2-40B4-BE49-F238E27FC236}">
                <a16:creationId xmlns:a16="http://schemas.microsoft.com/office/drawing/2014/main" id="{E6D004BF-58F0-4418-B8AC-798576E690BE}"/>
              </a:ext>
            </a:extLst>
          </p:cNvPr>
          <p:cNvSpPr txBox="1"/>
          <p:nvPr/>
        </p:nvSpPr>
        <p:spPr>
          <a:xfrm>
            <a:off x="1319578" y="5049377"/>
            <a:ext cx="2674130" cy="818686"/>
          </a:xfrm>
          <a:prstGeom prst="rect">
            <a:avLst/>
          </a:prstGeom>
          <a:noFill/>
        </p:spPr>
        <p:txBody>
          <a:bodyPr wrap="none" rtlCol="0">
            <a:spAutoFit/>
          </a:bodyPr>
          <a:lstStyle/>
          <a:p>
            <a:pPr algn="ctr">
              <a:lnSpc>
                <a:spcPct val="120000"/>
              </a:lnSpc>
            </a:pPr>
            <a:r>
              <a:rPr lang="en-US" altLang="ko-KR" sz="2400" dirty="0">
                <a:solidFill>
                  <a:schemeClr val="tx2"/>
                </a:solidFill>
                <a:latin typeface="AppleSDGothicNeoUL00" panose="02000503000000000000" pitchFamily="2" charset="-127"/>
                <a:ea typeface="AppleSDGothicNeoUL00" panose="02000503000000000000" pitchFamily="2" charset="-127"/>
              </a:rPr>
              <a:t>TensorFlow</a:t>
            </a: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Machine-Learning Framework</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pic>
        <p:nvPicPr>
          <p:cNvPr id="5122" name="Picture 2" descr="https://upload.wikimedia.org/wikipedia/commons/thumb/1/11/TensorFlowLogo.svg/522px-TensorFlowLogo.svg.png">
            <a:extLst>
              <a:ext uri="{FF2B5EF4-FFF2-40B4-BE49-F238E27FC236}">
                <a16:creationId xmlns:a16="http://schemas.microsoft.com/office/drawing/2014/main" id="{920AF55B-5070-4610-95DE-98D834891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890" y="3056864"/>
            <a:ext cx="1497496" cy="12479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firebase.google.com/images/brand-guidelines/logo-standard.png">
            <a:extLst>
              <a:ext uri="{FF2B5EF4-FFF2-40B4-BE49-F238E27FC236}">
                <a16:creationId xmlns:a16="http://schemas.microsoft.com/office/drawing/2014/main" id="{E610DDA1-671C-4363-AC50-DED33D7F5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375" y="3353945"/>
            <a:ext cx="2300696" cy="79086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8F6455-503D-4F79-8006-BE82DE2DE91A}"/>
              </a:ext>
            </a:extLst>
          </p:cNvPr>
          <p:cNvSpPr txBox="1"/>
          <p:nvPr/>
        </p:nvSpPr>
        <p:spPr>
          <a:xfrm>
            <a:off x="4287672" y="5049377"/>
            <a:ext cx="3086102" cy="818686"/>
          </a:xfrm>
          <a:prstGeom prst="rect">
            <a:avLst/>
          </a:prstGeom>
          <a:noFill/>
        </p:spPr>
        <p:txBody>
          <a:bodyPr wrap="none" rtlCol="0">
            <a:spAutoFit/>
          </a:bodyPr>
          <a:lstStyle/>
          <a:p>
            <a:pPr algn="ctr">
              <a:lnSpc>
                <a:spcPct val="120000"/>
              </a:lnSpc>
            </a:pPr>
            <a:r>
              <a:rPr lang="en-US" altLang="ko-KR" sz="2400" dirty="0">
                <a:solidFill>
                  <a:schemeClr val="tx2"/>
                </a:solidFill>
                <a:latin typeface="AppleSDGothicNeoUL00" panose="02000503000000000000" pitchFamily="2" charset="-127"/>
                <a:ea typeface="AppleSDGothicNeoUL00" panose="02000503000000000000" pitchFamily="2" charset="-127"/>
              </a:rPr>
              <a:t>Firebase ML Kit</a:t>
            </a: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For running TensorFlow in Android</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sp>
        <p:nvSpPr>
          <p:cNvPr id="18" name="사각형: 둥근 모서리 17">
            <a:extLst>
              <a:ext uri="{FF2B5EF4-FFF2-40B4-BE49-F238E27FC236}">
                <a16:creationId xmlns:a16="http://schemas.microsoft.com/office/drawing/2014/main" id="{840221D8-4E4C-4451-8C33-96FF67739631}"/>
              </a:ext>
            </a:extLst>
          </p:cNvPr>
          <p:cNvSpPr/>
          <p:nvPr/>
        </p:nvSpPr>
        <p:spPr>
          <a:xfrm>
            <a:off x="9500135" y="1578540"/>
            <a:ext cx="1320267" cy="6352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a:extLst>
              <a:ext uri="{FF2B5EF4-FFF2-40B4-BE49-F238E27FC236}">
                <a16:creationId xmlns:a16="http://schemas.microsoft.com/office/drawing/2014/main" id="{4B4FA4D4-504A-4A1B-B935-838285FF50D9}"/>
              </a:ext>
            </a:extLst>
          </p:cNvPr>
          <p:cNvSpPr txBox="1"/>
          <p:nvPr/>
        </p:nvSpPr>
        <p:spPr>
          <a:xfrm>
            <a:off x="9720884" y="1665340"/>
            <a:ext cx="878767" cy="461665"/>
          </a:xfrm>
          <a:prstGeom prst="rect">
            <a:avLst/>
          </a:prstGeom>
          <a:noFill/>
        </p:spPr>
        <p:txBody>
          <a:bodyPr wrap="none" rtlCol="0">
            <a:spAutoFit/>
          </a:bodyPr>
          <a:lstStyle/>
          <a:p>
            <a:pPr algn="r"/>
            <a:r>
              <a:rPr lang="en-US" altLang="ko-KR" sz="2400" spc="300" dirty="0">
                <a:solidFill>
                  <a:schemeClr val="tx2"/>
                </a:solidFill>
                <a:latin typeface="AppleSDGothicNeoUL00" panose="02000503000000000000" pitchFamily="2" charset="-127"/>
                <a:ea typeface="AppleSDGothicNeoUL00" panose="02000503000000000000" pitchFamily="2" charset="-127"/>
              </a:rPr>
              <a:t>APIs</a:t>
            </a:r>
            <a:endParaRPr lang="ko-KR" altLang="en-US" sz="2400" spc="300" dirty="0">
              <a:solidFill>
                <a:schemeClr val="tx2"/>
              </a:solidFill>
              <a:latin typeface="AppleSDGothicNeoUL00" panose="02000503000000000000" pitchFamily="2" charset="-127"/>
              <a:ea typeface="AppleSDGothicNeoUL00" panose="02000503000000000000" pitchFamily="2" charset="-127"/>
            </a:endParaRPr>
          </a:p>
        </p:txBody>
      </p:sp>
      <p:cxnSp>
        <p:nvCxnSpPr>
          <p:cNvPr id="28" name="직선 연결선 27">
            <a:extLst>
              <a:ext uri="{FF2B5EF4-FFF2-40B4-BE49-F238E27FC236}">
                <a16:creationId xmlns:a16="http://schemas.microsoft.com/office/drawing/2014/main" id="{0D5980E1-B9EB-487D-811F-F86CB21C0526}"/>
              </a:ext>
            </a:extLst>
          </p:cNvPr>
          <p:cNvCxnSpPr>
            <a:cxnSpLocks/>
          </p:cNvCxnSpPr>
          <p:nvPr/>
        </p:nvCxnSpPr>
        <p:spPr>
          <a:xfrm>
            <a:off x="7936471" y="2296878"/>
            <a:ext cx="0" cy="315102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E3BCD5-A95B-4611-BDC3-5A087BD64237}"/>
              </a:ext>
            </a:extLst>
          </p:cNvPr>
          <p:cNvSpPr txBox="1"/>
          <p:nvPr/>
        </p:nvSpPr>
        <p:spPr>
          <a:xfrm>
            <a:off x="8779957" y="5049377"/>
            <a:ext cx="2443298" cy="818686"/>
          </a:xfrm>
          <a:prstGeom prst="rect">
            <a:avLst/>
          </a:prstGeom>
          <a:noFill/>
        </p:spPr>
        <p:txBody>
          <a:bodyPr wrap="none" rtlCol="0">
            <a:spAutoFit/>
          </a:bodyPr>
          <a:lstStyle/>
          <a:p>
            <a:pPr algn="ctr">
              <a:lnSpc>
                <a:spcPct val="120000"/>
              </a:lnSpc>
            </a:pPr>
            <a:r>
              <a:rPr lang="en-US" altLang="ko-KR" sz="2400" dirty="0" err="1">
                <a:solidFill>
                  <a:schemeClr val="tx2"/>
                </a:solidFill>
                <a:latin typeface="AppleSDGothicNeoUL00" panose="02000503000000000000" pitchFamily="2" charset="-127"/>
                <a:ea typeface="AppleSDGothicNeoUL00" panose="02000503000000000000" pitchFamily="2" charset="-127"/>
              </a:rPr>
              <a:t>Naver</a:t>
            </a:r>
            <a:r>
              <a:rPr lang="en-US" altLang="ko-KR" sz="2400" dirty="0">
                <a:solidFill>
                  <a:schemeClr val="tx2"/>
                </a:solidFill>
                <a:latin typeface="AppleSDGothicNeoUL00" panose="02000503000000000000" pitchFamily="2" charset="-127"/>
                <a:ea typeface="AppleSDGothicNeoUL00" panose="02000503000000000000" pitchFamily="2" charset="-127"/>
              </a:rPr>
              <a:t> &amp; </a:t>
            </a:r>
            <a:r>
              <a:rPr lang="en-US" altLang="ko-KR" sz="2400" dirty="0" err="1">
                <a:solidFill>
                  <a:schemeClr val="tx2"/>
                </a:solidFill>
                <a:latin typeface="AppleSDGothicNeoUL00" panose="02000503000000000000" pitchFamily="2" charset="-127"/>
                <a:ea typeface="AppleSDGothicNeoUL00" panose="02000503000000000000" pitchFamily="2" charset="-127"/>
              </a:rPr>
              <a:t>Kakao</a:t>
            </a:r>
            <a:endParaRPr lang="en-US" altLang="ko-KR" sz="2400" dirty="0">
              <a:solidFill>
                <a:schemeClr val="tx2"/>
              </a:solidFill>
              <a:latin typeface="AppleSDGothicNeoUL00" panose="02000503000000000000" pitchFamily="2" charset="-127"/>
              <a:ea typeface="AppleSDGothicNeoUL00" panose="02000503000000000000" pitchFamily="2" charset="-127"/>
            </a:endParaRPr>
          </a:p>
          <a:p>
            <a:pPr algn="ctr">
              <a:lnSpc>
                <a:spcPct val="120000"/>
              </a:lnSpc>
            </a:pPr>
            <a:r>
              <a:rPr lang="en-US" altLang="ko-KR" sz="1600" dirty="0">
                <a:solidFill>
                  <a:schemeClr val="tx2"/>
                </a:solidFill>
                <a:latin typeface="AppleSDGothicNeoUL00" panose="02000503000000000000" pitchFamily="2" charset="-127"/>
                <a:ea typeface="AppleSDGothicNeoUL00" panose="02000503000000000000" pitchFamily="2" charset="-127"/>
              </a:rPr>
              <a:t>For quick register and login</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245264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64523" y="4662288"/>
            <a:ext cx="4544834" cy="1015663"/>
          </a:xfrm>
          <a:prstGeom prst="rect">
            <a:avLst/>
          </a:prstGeom>
          <a:noFill/>
        </p:spPr>
        <p:txBody>
          <a:bodyPr wrap="none" rtlCol="0">
            <a:spAutoFit/>
          </a:bodyPr>
          <a:lstStyle/>
          <a:p>
            <a:r>
              <a:rPr lang="en-US" altLang="ko-KR" sz="6000" dirty="0">
                <a:solidFill>
                  <a:schemeClr val="accent1"/>
                </a:solidFill>
                <a:latin typeface="Arista Pro Bold" panose="02000506020000020004" pitchFamily="2" charset="0"/>
              </a:rPr>
              <a:t>Development</a:t>
            </a:r>
            <a:endParaRPr lang="ko-KR" altLang="en-US" sz="60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239256600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21" name="TextBox 20">
            <a:extLst>
              <a:ext uri="{FF2B5EF4-FFF2-40B4-BE49-F238E27FC236}">
                <a16:creationId xmlns:a16="http://schemas.microsoft.com/office/drawing/2014/main" id="{6D0C8CFE-7BD5-442E-92A3-FEB562F14B4C}"/>
              </a:ext>
            </a:extLst>
          </p:cNvPr>
          <p:cNvSpPr txBox="1"/>
          <p:nvPr/>
        </p:nvSpPr>
        <p:spPr>
          <a:xfrm>
            <a:off x="1572989" y="250515"/>
            <a:ext cx="2435282"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Flowchart</a:t>
            </a:r>
            <a:endParaRPr lang="ko-KR" altLang="en-US" sz="4000" dirty="0">
              <a:solidFill>
                <a:schemeClr val="accent1"/>
              </a:solidFill>
              <a:latin typeface="Arista Pro Bold" panose="02000506020000020004" pitchFamily="2" charset="0"/>
            </a:endParaRPr>
          </a:p>
        </p:txBody>
      </p:sp>
      <p:grpSp>
        <p:nvGrpSpPr>
          <p:cNvPr id="76" name="그룹 75">
            <a:extLst>
              <a:ext uri="{FF2B5EF4-FFF2-40B4-BE49-F238E27FC236}">
                <a16:creationId xmlns:a16="http://schemas.microsoft.com/office/drawing/2014/main" id="{BA0C7C66-7A5A-4667-9C70-1A1CE8DACB86}"/>
              </a:ext>
            </a:extLst>
          </p:cNvPr>
          <p:cNvGrpSpPr/>
          <p:nvPr/>
        </p:nvGrpSpPr>
        <p:grpSpPr>
          <a:xfrm>
            <a:off x="1371600" y="1822374"/>
            <a:ext cx="9267335" cy="1495506"/>
            <a:chOff x="1371600" y="2288930"/>
            <a:chExt cx="9267335" cy="1495506"/>
          </a:xfrm>
        </p:grpSpPr>
        <p:pic>
          <p:nvPicPr>
            <p:cNvPr id="18" name="그림 17">
              <a:extLst>
                <a:ext uri="{FF2B5EF4-FFF2-40B4-BE49-F238E27FC236}">
                  <a16:creationId xmlns:a16="http://schemas.microsoft.com/office/drawing/2014/main" id="{27A311B1-9834-4680-BA44-9F76E6001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989" y="2288930"/>
              <a:ext cx="1095396" cy="1095396"/>
            </a:xfrm>
            <a:prstGeom prst="rect">
              <a:avLst/>
            </a:prstGeom>
          </p:spPr>
        </p:pic>
        <p:pic>
          <p:nvPicPr>
            <p:cNvPr id="20" name="그림 19">
              <a:extLst>
                <a:ext uri="{FF2B5EF4-FFF2-40B4-BE49-F238E27FC236}">
                  <a16:creationId xmlns:a16="http://schemas.microsoft.com/office/drawing/2014/main" id="{B0DF9E3E-2020-4834-ADAF-D39E7FF68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313002"/>
              <a:ext cx="523626" cy="523626"/>
            </a:xfrm>
            <a:prstGeom prst="rect">
              <a:avLst/>
            </a:prstGeom>
          </p:spPr>
        </p:pic>
        <p:sp>
          <p:nvSpPr>
            <p:cNvPr id="25" name="TextBox 24">
              <a:extLst>
                <a:ext uri="{FF2B5EF4-FFF2-40B4-BE49-F238E27FC236}">
                  <a16:creationId xmlns:a16="http://schemas.microsoft.com/office/drawing/2014/main" id="{E7037682-9B5A-4A11-A998-37222EB4F85B}"/>
                </a:ext>
              </a:extLst>
            </p:cNvPr>
            <p:cNvSpPr txBox="1"/>
            <p:nvPr/>
          </p:nvSpPr>
          <p:spPr>
            <a:xfrm>
              <a:off x="1553064" y="3384326"/>
              <a:ext cx="1135246" cy="400110"/>
            </a:xfrm>
            <a:prstGeom prst="rect">
              <a:avLst/>
            </a:prstGeom>
            <a:noFill/>
          </p:spPr>
          <p:txBody>
            <a:bodyPr wrap="none" rtlCol="0">
              <a:spAutoFit/>
            </a:bodyPr>
            <a:lstStyle/>
            <a:p>
              <a:pPr algn="ctr"/>
              <a:r>
                <a:rPr lang="en-US" altLang="ko-KR" sz="2000" dirty="0">
                  <a:solidFill>
                    <a:schemeClr val="tx2"/>
                  </a:solidFill>
                  <a:latin typeface="AppleSDGothicNeoUL00" panose="02000503000000000000" pitchFamily="2" charset="-127"/>
                  <a:ea typeface="AppleSDGothicNeoUL00" panose="02000503000000000000" pitchFamily="2" charset="-127"/>
                </a:rPr>
                <a:t>new user</a:t>
              </a:r>
              <a:endParaRPr lang="ko-KR" altLang="en-US" sz="2000" dirty="0">
                <a:solidFill>
                  <a:schemeClr val="tx2"/>
                </a:solidFill>
                <a:latin typeface="AppleSDGothicNeoUL00" panose="02000503000000000000" pitchFamily="2" charset="-127"/>
                <a:ea typeface="AppleSDGothicNeoUL00" panose="02000503000000000000" pitchFamily="2" charset="-127"/>
              </a:endParaRPr>
            </a:p>
          </p:txBody>
        </p:sp>
        <p:sp>
          <p:nvSpPr>
            <p:cNvPr id="69" name="사각형: 둥근 모서리 68">
              <a:extLst>
                <a:ext uri="{FF2B5EF4-FFF2-40B4-BE49-F238E27FC236}">
                  <a16:creationId xmlns:a16="http://schemas.microsoft.com/office/drawing/2014/main" id="{CF5DDB74-107A-4991-AAA3-5DBE5D600DBF}"/>
                </a:ext>
              </a:extLst>
            </p:cNvPr>
            <p:cNvSpPr/>
            <p:nvPr/>
          </p:nvSpPr>
          <p:spPr>
            <a:xfrm>
              <a:off x="8836968" y="2481141"/>
              <a:ext cx="1801967" cy="707874"/>
            </a:xfrm>
            <a:prstGeom prst="roundRect">
              <a:avLst>
                <a:gd name="adj" fmla="val 262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Analyze</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User’s taste</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29" name="직선 화살표 연결선 28">
              <a:extLst>
                <a:ext uri="{FF2B5EF4-FFF2-40B4-BE49-F238E27FC236}">
                  <a16:creationId xmlns:a16="http://schemas.microsoft.com/office/drawing/2014/main" id="{C1383F35-E944-40EA-9561-1A614326D344}"/>
                </a:ext>
              </a:extLst>
            </p:cNvPr>
            <p:cNvCxnSpPr>
              <a:cxnSpLocks/>
            </p:cNvCxnSpPr>
            <p:nvPr/>
          </p:nvCxnSpPr>
          <p:spPr>
            <a:xfrm>
              <a:off x="2786918" y="2836628"/>
              <a:ext cx="62201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25FBE9A1-5C5F-4CA4-8A00-493D825ACA30}"/>
                </a:ext>
              </a:extLst>
            </p:cNvPr>
            <p:cNvSpPr/>
            <p:nvPr/>
          </p:nvSpPr>
          <p:spPr>
            <a:xfrm>
              <a:off x="3523589" y="2482691"/>
              <a:ext cx="1801967"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dirty="0">
                  <a:solidFill>
                    <a:schemeClr val="tx2"/>
                  </a:solidFill>
                  <a:latin typeface="AppleSDGothicNeoUL00" panose="02000503000000000000" pitchFamily="2" charset="-127"/>
                  <a:ea typeface="AppleSDGothicNeoUL00" panose="02000503000000000000" pitchFamily="2" charset="-127"/>
                </a:rPr>
                <a:t>Register</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cxnSp>
          <p:nvCxnSpPr>
            <p:cNvPr id="50" name="직선 화살표 연결선 49">
              <a:extLst>
                <a:ext uri="{FF2B5EF4-FFF2-40B4-BE49-F238E27FC236}">
                  <a16:creationId xmlns:a16="http://schemas.microsoft.com/office/drawing/2014/main" id="{7D294865-C93F-4F51-B27F-E4FB492DDE85}"/>
                </a:ext>
              </a:extLst>
            </p:cNvPr>
            <p:cNvCxnSpPr>
              <a:cxnSpLocks/>
            </p:cNvCxnSpPr>
            <p:nvPr/>
          </p:nvCxnSpPr>
          <p:spPr>
            <a:xfrm>
              <a:off x="5440207" y="2836628"/>
              <a:ext cx="62201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A6DD60BA-F249-460B-842E-1E8A16E718F7}"/>
                </a:ext>
              </a:extLst>
            </p:cNvPr>
            <p:cNvSpPr/>
            <p:nvPr/>
          </p:nvSpPr>
          <p:spPr>
            <a:xfrm>
              <a:off x="6176876" y="2482691"/>
              <a:ext cx="1801967"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Evaluate</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Given menu set</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55" name="직선 화살표 연결선 54">
              <a:extLst>
                <a:ext uri="{FF2B5EF4-FFF2-40B4-BE49-F238E27FC236}">
                  <a16:creationId xmlns:a16="http://schemas.microsoft.com/office/drawing/2014/main" id="{E7CE1209-8CA5-4273-AF82-4A62C9528897}"/>
                </a:ext>
              </a:extLst>
            </p:cNvPr>
            <p:cNvCxnSpPr>
              <a:cxnSpLocks/>
            </p:cNvCxnSpPr>
            <p:nvPr/>
          </p:nvCxnSpPr>
          <p:spPr>
            <a:xfrm>
              <a:off x="8093494" y="2836628"/>
              <a:ext cx="62201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그룹 76">
            <a:extLst>
              <a:ext uri="{FF2B5EF4-FFF2-40B4-BE49-F238E27FC236}">
                <a16:creationId xmlns:a16="http://schemas.microsoft.com/office/drawing/2014/main" id="{50B266D1-643E-4CB9-AF91-9BE122CF5918}"/>
              </a:ext>
            </a:extLst>
          </p:cNvPr>
          <p:cNvGrpSpPr/>
          <p:nvPr/>
        </p:nvGrpSpPr>
        <p:grpSpPr>
          <a:xfrm>
            <a:off x="1572989" y="3427806"/>
            <a:ext cx="9085306" cy="2376215"/>
            <a:chOff x="1572989" y="3618288"/>
            <a:chExt cx="9085306" cy="2376215"/>
          </a:xfrm>
        </p:grpSpPr>
        <p:pic>
          <p:nvPicPr>
            <p:cNvPr id="81" name="그림 80">
              <a:extLst>
                <a:ext uri="{FF2B5EF4-FFF2-40B4-BE49-F238E27FC236}">
                  <a16:creationId xmlns:a16="http://schemas.microsoft.com/office/drawing/2014/main" id="{7734215E-95DE-4222-88A9-0FA59254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989" y="4492310"/>
              <a:ext cx="1095396" cy="1095396"/>
            </a:xfrm>
            <a:prstGeom prst="rect">
              <a:avLst/>
            </a:prstGeom>
          </p:spPr>
        </p:pic>
        <p:sp>
          <p:nvSpPr>
            <p:cNvPr id="40" name="TextBox 39">
              <a:extLst>
                <a:ext uri="{FF2B5EF4-FFF2-40B4-BE49-F238E27FC236}">
                  <a16:creationId xmlns:a16="http://schemas.microsoft.com/office/drawing/2014/main" id="{BE78658F-E2DC-4BE0-A0F6-AC708E3A6283}"/>
                </a:ext>
              </a:extLst>
            </p:cNvPr>
            <p:cNvSpPr txBox="1"/>
            <p:nvPr/>
          </p:nvSpPr>
          <p:spPr>
            <a:xfrm>
              <a:off x="1813709" y="5594393"/>
              <a:ext cx="644694" cy="400110"/>
            </a:xfrm>
            <a:prstGeom prst="rect">
              <a:avLst/>
            </a:prstGeom>
            <a:noFill/>
          </p:spPr>
          <p:txBody>
            <a:bodyPr wrap="none" rtlCol="0">
              <a:spAutoFit/>
            </a:bodyPr>
            <a:lstStyle/>
            <a:p>
              <a:pPr algn="ctr"/>
              <a:r>
                <a:rPr lang="en-US" altLang="ko-KR" sz="2000" dirty="0">
                  <a:solidFill>
                    <a:schemeClr val="tx2"/>
                  </a:solidFill>
                  <a:latin typeface="AppleSDGothicNeoUL00" panose="02000503000000000000" pitchFamily="2" charset="-127"/>
                  <a:ea typeface="AppleSDGothicNeoUL00" panose="02000503000000000000" pitchFamily="2" charset="-127"/>
                </a:rPr>
                <a:t>user</a:t>
              </a:r>
              <a:endParaRPr lang="ko-KR" altLang="en-US" sz="2000" dirty="0">
                <a:solidFill>
                  <a:schemeClr val="tx2"/>
                </a:solidFill>
                <a:latin typeface="AppleSDGothicNeoUL00" panose="02000503000000000000" pitchFamily="2" charset="-127"/>
                <a:ea typeface="AppleSDGothicNeoUL00" panose="02000503000000000000" pitchFamily="2" charset="-127"/>
              </a:endParaRPr>
            </a:p>
          </p:txBody>
        </p:sp>
        <p:grpSp>
          <p:nvGrpSpPr>
            <p:cNvPr id="52" name="그룹 51">
              <a:extLst>
                <a:ext uri="{FF2B5EF4-FFF2-40B4-BE49-F238E27FC236}">
                  <a16:creationId xmlns:a16="http://schemas.microsoft.com/office/drawing/2014/main" id="{C855F5F5-D926-434C-AA05-126073F92740}"/>
                </a:ext>
              </a:extLst>
            </p:cNvPr>
            <p:cNvGrpSpPr/>
            <p:nvPr/>
          </p:nvGrpSpPr>
          <p:grpSpPr>
            <a:xfrm>
              <a:off x="2776119" y="4826325"/>
              <a:ext cx="709052" cy="435034"/>
              <a:chOff x="2734830" y="4824064"/>
              <a:chExt cx="638660" cy="435034"/>
            </a:xfrm>
          </p:grpSpPr>
          <p:cxnSp>
            <p:nvCxnSpPr>
              <p:cNvPr id="44" name="직선 화살표 연결선 43">
                <a:extLst>
                  <a:ext uri="{FF2B5EF4-FFF2-40B4-BE49-F238E27FC236}">
                    <a16:creationId xmlns:a16="http://schemas.microsoft.com/office/drawing/2014/main" id="{4331DCE1-4AF7-4E58-BD18-93C00B5D3F57}"/>
                  </a:ext>
                </a:extLst>
              </p:cNvPr>
              <p:cNvCxnSpPr>
                <a:cxnSpLocks/>
              </p:cNvCxnSpPr>
              <p:nvPr/>
            </p:nvCxnSpPr>
            <p:spPr>
              <a:xfrm rot="-1200000">
                <a:off x="2734830" y="4824064"/>
                <a:ext cx="62555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A77154D0-8B5A-40F5-8991-D87066501605}"/>
                  </a:ext>
                </a:extLst>
              </p:cNvPr>
              <p:cNvCxnSpPr>
                <a:cxnSpLocks/>
              </p:cNvCxnSpPr>
              <p:nvPr/>
            </p:nvCxnSpPr>
            <p:spPr>
              <a:xfrm rot="1200000" flipV="1">
                <a:off x="2747932" y="5259098"/>
                <a:ext cx="62555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직사각형 59">
              <a:extLst>
                <a:ext uri="{FF2B5EF4-FFF2-40B4-BE49-F238E27FC236}">
                  <a16:creationId xmlns:a16="http://schemas.microsoft.com/office/drawing/2014/main" id="{28926BC6-117A-4E93-B4E1-F6E97818891A}"/>
                </a:ext>
              </a:extLst>
            </p:cNvPr>
            <p:cNvSpPr/>
            <p:nvPr/>
          </p:nvSpPr>
          <p:spPr>
            <a:xfrm>
              <a:off x="3552502" y="4336612"/>
              <a:ext cx="1794149"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dirty="0">
                  <a:solidFill>
                    <a:schemeClr val="tx2"/>
                  </a:solidFill>
                  <a:latin typeface="AppleSDGothicNeoUL00" panose="02000503000000000000" pitchFamily="2" charset="-127"/>
                  <a:ea typeface="AppleSDGothicNeoUL00" panose="02000503000000000000" pitchFamily="2" charset="-127"/>
                </a:rPr>
                <a:t>Main menu</a:t>
              </a: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61" name="직사각형 60">
              <a:extLst>
                <a:ext uri="{FF2B5EF4-FFF2-40B4-BE49-F238E27FC236}">
                  <a16:creationId xmlns:a16="http://schemas.microsoft.com/office/drawing/2014/main" id="{D66FE8D1-5FD8-4F29-8CFA-9269269AB49D}"/>
                </a:ext>
              </a:extLst>
            </p:cNvPr>
            <p:cNvSpPr/>
            <p:nvPr/>
          </p:nvSpPr>
          <p:spPr>
            <a:xfrm>
              <a:off x="3552501" y="5123958"/>
              <a:ext cx="1794149"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Purchased </a:t>
              </a:r>
              <a:r>
                <a:rPr lang="en-US" altLang="ko-KR" sz="1600" dirty="0" err="1">
                  <a:solidFill>
                    <a:schemeClr val="tx2"/>
                  </a:solidFill>
                  <a:latin typeface="AppleSDGothicNeoUL00" panose="02000503000000000000" pitchFamily="2" charset="-127"/>
                  <a:ea typeface="AppleSDGothicNeoUL00" panose="02000503000000000000" pitchFamily="2" charset="-127"/>
                </a:rPr>
                <a:t>munu</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63" name="직선 화살표 연결선 62">
              <a:extLst>
                <a:ext uri="{FF2B5EF4-FFF2-40B4-BE49-F238E27FC236}">
                  <a16:creationId xmlns:a16="http://schemas.microsoft.com/office/drawing/2014/main" id="{5AA486E2-1956-4CE0-998B-EFFC5C50442A}"/>
                </a:ext>
              </a:extLst>
            </p:cNvPr>
            <p:cNvCxnSpPr>
              <a:cxnSpLocks/>
            </p:cNvCxnSpPr>
            <p:nvPr/>
          </p:nvCxnSpPr>
          <p:spPr>
            <a:xfrm>
              <a:off x="5462762" y="4686071"/>
              <a:ext cx="61931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A92C9C8B-3639-4578-A18A-B705ED39F725}"/>
                </a:ext>
              </a:extLst>
            </p:cNvPr>
            <p:cNvSpPr/>
            <p:nvPr/>
          </p:nvSpPr>
          <p:spPr>
            <a:xfrm>
              <a:off x="6196236" y="4332134"/>
              <a:ext cx="1794149"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Choose</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Food type</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65" name="직선 화살표 연결선 64">
              <a:extLst>
                <a:ext uri="{FF2B5EF4-FFF2-40B4-BE49-F238E27FC236}">
                  <a16:creationId xmlns:a16="http://schemas.microsoft.com/office/drawing/2014/main" id="{66878ED7-C6C5-449A-A5B7-CCBF4EC24D1D}"/>
                </a:ext>
              </a:extLst>
            </p:cNvPr>
            <p:cNvCxnSpPr>
              <a:cxnSpLocks/>
            </p:cNvCxnSpPr>
            <p:nvPr/>
          </p:nvCxnSpPr>
          <p:spPr>
            <a:xfrm>
              <a:off x="8104538" y="4686071"/>
              <a:ext cx="61931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타원 53">
              <a:extLst>
                <a:ext uri="{FF2B5EF4-FFF2-40B4-BE49-F238E27FC236}">
                  <a16:creationId xmlns:a16="http://schemas.microsoft.com/office/drawing/2014/main" id="{74117DCD-4981-4817-8239-A576382FBFFE}"/>
                </a:ext>
              </a:extLst>
            </p:cNvPr>
            <p:cNvSpPr/>
            <p:nvPr/>
          </p:nvSpPr>
          <p:spPr>
            <a:xfrm>
              <a:off x="8291448" y="4582537"/>
              <a:ext cx="209690" cy="2039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62" name="순서도: 자기 디스크 61">
              <a:extLst>
                <a:ext uri="{FF2B5EF4-FFF2-40B4-BE49-F238E27FC236}">
                  <a16:creationId xmlns:a16="http://schemas.microsoft.com/office/drawing/2014/main" id="{16BA590D-9B80-47E2-AAB2-A87B10E2D4AD}"/>
                </a:ext>
              </a:extLst>
            </p:cNvPr>
            <p:cNvSpPr/>
            <p:nvPr/>
          </p:nvSpPr>
          <p:spPr>
            <a:xfrm>
              <a:off x="7812740" y="3618288"/>
              <a:ext cx="1167106" cy="649656"/>
            </a:xfrm>
            <a:prstGeom prst="flowChartMagneticDisk">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2"/>
                  </a:solidFill>
                  <a:latin typeface="AppleSDGothicNeoUL00" panose="02000503000000000000" pitchFamily="2" charset="-127"/>
                  <a:ea typeface="AppleSDGothicNeoUL00" panose="02000503000000000000" pitchFamily="2" charset="-127"/>
                </a:rPr>
                <a:t>User analysis</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sp>
          <p:nvSpPr>
            <p:cNvPr id="73" name="사각형: 둥근 모서리 72">
              <a:extLst>
                <a:ext uri="{FF2B5EF4-FFF2-40B4-BE49-F238E27FC236}">
                  <a16:creationId xmlns:a16="http://schemas.microsoft.com/office/drawing/2014/main" id="{C121472A-3004-434E-B087-2DFA8D41AF78}"/>
                </a:ext>
              </a:extLst>
            </p:cNvPr>
            <p:cNvSpPr/>
            <p:nvPr/>
          </p:nvSpPr>
          <p:spPr>
            <a:xfrm>
              <a:off x="8844786" y="4332134"/>
              <a:ext cx="1794149" cy="707874"/>
            </a:xfrm>
            <a:prstGeom prst="roundRect">
              <a:avLst>
                <a:gd name="adj" fmla="val 262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Menu</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Recommendation</a:t>
              </a:r>
            </a:p>
          </p:txBody>
        </p:sp>
        <p:cxnSp>
          <p:nvCxnSpPr>
            <p:cNvPr id="71" name="직선 연결선 70">
              <a:extLst>
                <a:ext uri="{FF2B5EF4-FFF2-40B4-BE49-F238E27FC236}">
                  <a16:creationId xmlns:a16="http://schemas.microsoft.com/office/drawing/2014/main" id="{79DAA2B9-0030-4DBA-AC8F-39662FE3A158}"/>
                </a:ext>
              </a:extLst>
            </p:cNvPr>
            <p:cNvCxnSpPr>
              <a:stCxn id="54" idx="0"/>
              <a:endCxn id="62" idx="3"/>
            </p:cNvCxnSpPr>
            <p:nvPr/>
          </p:nvCxnSpPr>
          <p:spPr>
            <a:xfrm flipV="1">
              <a:off x="8396293" y="4267944"/>
              <a:ext cx="0" cy="31459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2" name="사각형: 둥근 모서리 81">
              <a:extLst>
                <a:ext uri="{FF2B5EF4-FFF2-40B4-BE49-F238E27FC236}">
                  <a16:creationId xmlns:a16="http://schemas.microsoft.com/office/drawing/2014/main" id="{71BA9C3C-7755-420F-AD59-E7F2EA0AC12D}"/>
                </a:ext>
              </a:extLst>
            </p:cNvPr>
            <p:cNvSpPr/>
            <p:nvPr/>
          </p:nvSpPr>
          <p:spPr>
            <a:xfrm>
              <a:off x="8856328" y="5119748"/>
              <a:ext cx="1801967" cy="707874"/>
            </a:xfrm>
            <a:prstGeom prst="roundRect">
              <a:avLst>
                <a:gd name="adj" fmla="val 262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Update</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User’s taste</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83" name="직선 화살표 연결선 82">
              <a:extLst>
                <a:ext uri="{FF2B5EF4-FFF2-40B4-BE49-F238E27FC236}">
                  <a16:creationId xmlns:a16="http://schemas.microsoft.com/office/drawing/2014/main" id="{CF45CB28-B0FE-4896-882D-22EFFAA7B5C4}"/>
                </a:ext>
              </a:extLst>
            </p:cNvPr>
            <p:cNvCxnSpPr>
              <a:cxnSpLocks/>
            </p:cNvCxnSpPr>
            <p:nvPr/>
          </p:nvCxnSpPr>
          <p:spPr>
            <a:xfrm>
              <a:off x="5459567" y="5475235"/>
              <a:ext cx="62201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6F2443CE-D14B-46E6-AC3D-C98649D98C2C}"/>
                </a:ext>
              </a:extLst>
            </p:cNvPr>
            <p:cNvSpPr/>
            <p:nvPr/>
          </p:nvSpPr>
          <p:spPr>
            <a:xfrm>
              <a:off x="6196236" y="5121298"/>
              <a:ext cx="1801967" cy="70787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Evaluate</a:t>
              </a:r>
            </a:p>
            <a:p>
              <a:pPr algn="ctr">
                <a:lnSpc>
                  <a:spcPct val="90000"/>
                </a:lnSpc>
              </a:pPr>
              <a:r>
                <a:rPr lang="en-US" altLang="ko-KR" sz="1600" dirty="0">
                  <a:solidFill>
                    <a:schemeClr val="tx2"/>
                  </a:solidFill>
                  <a:latin typeface="AppleSDGothicNeoUL00" panose="02000503000000000000" pitchFamily="2" charset="-127"/>
                  <a:ea typeface="AppleSDGothicNeoUL00" panose="02000503000000000000" pitchFamily="2" charset="-127"/>
                </a:rPr>
                <a:t>Purchased menu</a:t>
              </a:r>
              <a:endParaRPr lang="ko-KR" altLang="en-US" sz="1600" dirty="0">
                <a:solidFill>
                  <a:schemeClr val="tx2"/>
                </a:solidFill>
                <a:latin typeface="AppleSDGothicNeoUL00" panose="02000503000000000000" pitchFamily="2" charset="-127"/>
                <a:ea typeface="AppleSDGothicNeoUL00" panose="02000503000000000000" pitchFamily="2" charset="-127"/>
              </a:endParaRPr>
            </a:p>
          </p:txBody>
        </p:sp>
        <p:cxnSp>
          <p:nvCxnSpPr>
            <p:cNvPr id="85" name="직선 화살표 연결선 84">
              <a:extLst>
                <a:ext uri="{FF2B5EF4-FFF2-40B4-BE49-F238E27FC236}">
                  <a16:creationId xmlns:a16="http://schemas.microsoft.com/office/drawing/2014/main" id="{BFE659F0-00AC-4736-9968-A7303840F3BB}"/>
                </a:ext>
              </a:extLst>
            </p:cNvPr>
            <p:cNvCxnSpPr>
              <a:cxnSpLocks/>
            </p:cNvCxnSpPr>
            <p:nvPr/>
          </p:nvCxnSpPr>
          <p:spPr>
            <a:xfrm>
              <a:off x="8112854" y="5475235"/>
              <a:ext cx="62201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6065923"/>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7" name="TextBox 6">
            <a:extLst>
              <a:ext uri="{FF2B5EF4-FFF2-40B4-BE49-F238E27FC236}">
                <a16:creationId xmlns:a16="http://schemas.microsoft.com/office/drawing/2014/main" id="{DD5A2CE1-81CF-4209-8501-57198F019794}"/>
              </a:ext>
            </a:extLst>
          </p:cNvPr>
          <p:cNvSpPr txBox="1"/>
          <p:nvPr/>
        </p:nvSpPr>
        <p:spPr>
          <a:xfrm>
            <a:off x="1572989" y="250515"/>
            <a:ext cx="3066865"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UI Prototype</a:t>
            </a:r>
            <a:endParaRPr lang="ko-KR" altLang="en-US" sz="4000" dirty="0">
              <a:solidFill>
                <a:schemeClr val="accent1"/>
              </a:solidFill>
              <a:latin typeface="Arista Pro Bold" panose="02000506020000020004" pitchFamily="2" charset="0"/>
            </a:endParaRPr>
          </a:p>
        </p:txBody>
      </p:sp>
      <p:sp>
        <p:nvSpPr>
          <p:cNvPr id="30" name="직사각형 29">
            <a:extLst>
              <a:ext uri="{FF2B5EF4-FFF2-40B4-BE49-F238E27FC236}">
                <a16:creationId xmlns:a16="http://schemas.microsoft.com/office/drawing/2014/main" id="{7642498C-ED49-4C10-BDB7-07800029F94B}"/>
              </a:ext>
            </a:extLst>
          </p:cNvPr>
          <p:cNvSpPr/>
          <p:nvPr/>
        </p:nvSpPr>
        <p:spPr>
          <a:xfrm>
            <a:off x="6953352" y="1825617"/>
            <a:ext cx="2241959" cy="396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7" name="직사각형 16">
            <a:extLst>
              <a:ext uri="{FF2B5EF4-FFF2-40B4-BE49-F238E27FC236}">
                <a16:creationId xmlns:a16="http://schemas.microsoft.com/office/drawing/2014/main" id="{5F70893B-917F-482A-BE35-435DE1CB2BDF}"/>
              </a:ext>
            </a:extLst>
          </p:cNvPr>
          <p:cNvSpPr/>
          <p:nvPr/>
        </p:nvSpPr>
        <p:spPr>
          <a:xfrm>
            <a:off x="6953351" y="1825617"/>
            <a:ext cx="2241960" cy="611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18" name="그림 17">
            <a:extLst>
              <a:ext uri="{FF2B5EF4-FFF2-40B4-BE49-F238E27FC236}">
                <a16:creationId xmlns:a16="http://schemas.microsoft.com/office/drawing/2014/main" id="{853E5A81-65CD-4EA9-BA15-D5D024D49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439" y="1192014"/>
            <a:ext cx="2550834" cy="5195278"/>
          </a:xfrm>
          <a:prstGeom prst="rect">
            <a:avLst/>
          </a:prstGeom>
        </p:spPr>
      </p:pic>
      <p:grpSp>
        <p:nvGrpSpPr>
          <p:cNvPr id="4" name="그룹 3">
            <a:extLst>
              <a:ext uri="{FF2B5EF4-FFF2-40B4-BE49-F238E27FC236}">
                <a16:creationId xmlns:a16="http://schemas.microsoft.com/office/drawing/2014/main" id="{CB65E0CE-F06F-4171-ACB0-F14CD7000CC4}"/>
              </a:ext>
            </a:extLst>
          </p:cNvPr>
          <p:cNvGrpSpPr/>
          <p:nvPr/>
        </p:nvGrpSpPr>
        <p:grpSpPr>
          <a:xfrm>
            <a:off x="1371600" y="1192014"/>
            <a:ext cx="2550834" cy="5195278"/>
            <a:chOff x="1572989" y="1361407"/>
            <a:chExt cx="2376649" cy="4840516"/>
          </a:xfrm>
        </p:grpSpPr>
        <p:sp>
          <p:nvSpPr>
            <p:cNvPr id="2" name="직사각형 1">
              <a:extLst>
                <a:ext uri="{FF2B5EF4-FFF2-40B4-BE49-F238E27FC236}">
                  <a16:creationId xmlns:a16="http://schemas.microsoft.com/office/drawing/2014/main" id="{2E7CC9B4-B0DE-4186-8F49-539BACEE9B34}"/>
                </a:ext>
              </a:extLst>
            </p:cNvPr>
            <p:cNvSpPr/>
            <p:nvPr/>
          </p:nvSpPr>
          <p:spPr>
            <a:xfrm>
              <a:off x="1659467" y="1888067"/>
              <a:ext cx="2192866" cy="3835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10" name="그림 9">
              <a:extLst>
                <a:ext uri="{FF2B5EF4-FFF2-40B4-BE49-F238E27FC236}">
                  <a16:creationId xmlns:a16="http://schemas.microsoft.com/office/drawing/2014/main" id="{7385B97F-885B-4CC1-AABB-8788759C8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989" y="1361407"/>
              <a:ext cx="2376649" cy="4840516"/>
            </a:xfrm>
            <a:prstGeom prst="rect">
              <a:avLst/>
            </a:prstGeom>
          </p:spPr>
        </p:pic>
        <p:pic>
          <p:nvPicPr>
            <p:cNvPr id="11" name="그림 10">
              <a:extLst>
                <a:ext uri="{FF2B5EF4-FFF2-40B4-BE49-F238E27FC236}">
                  <a16:creationId xmlns:a16="http://schemas.microsoft.com/office/drawing/2014/main" id="{E77B0DE5-F1A0-4730-9A8A-EDD2FD935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595" y="2840419"/>
              <a:ext cx="1427205" cy="779339"/>
            </a:xfrm>
            <a:prstGeom prst="rect">
              <a:avLst/>
            </a:prstGeom>
          </p:spPr>
        </p:pic>
      </p:grpSp>
      <p:pic>
        <p:nvPicPr>
          <p:cNvPr id="22" name="Picture 2" descr="https://mblogthumb-phinf.pstatic.net/MjAxODAyMjFfMjE5/MDAxNTE5MTkyODQ2MDEy.oVgqJpfQRmDAlvdHm20XlihQou3VSTVVtd8gWrueAK4g.bUQoIj3-WvCw9kjIbiQqKre2KgHHzpinjurT7U6jHngg.JPEG.pop9958/1519192094013.jpg?type=w800">
            <a:extLst>
              <a:ext uri="{FF2B5EF4-FFF2-40B4-BE49-F238E27FC236}">
                <a16:creationId xmlns:a16="http://schemas.microsoft.com/office/drawing/2014/main" id="{E1621EFA-CC86-4434-AE73-05F15CA00A9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47790" b="32284"/>
          <a:stretch/>
        </p:blipFill>
        <p:spPr bwMode="auto">
          <a:xfrm>
            <a:off x="1718062" y="4554236"/>
            <a:ext cx="1853691" cy="3693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blogthumb-phinf.pstatic.net/MjAxODAyMjFfMjE5/MDAxNTE5MTkyODQ2MDEy.oVgqJpfQRmDAlvdHm20XlihQou3VSTVVtd8gWrueAK4g.bUQoIj3-WvCw9kjIbiQqKre2KgHHzpinjurT7U6jHngg.JPEG.pop9958/1519192094013.jpg?type=w800">
            <a:extLst>
              <a:ext uri="{FF2B5EF4-FFF2-40B4-BE49-F238E27FC236}">
                <a16:creationId xmlns:a16="http://schemas.microsoft.com/office/drawing/2014/main" id="{F38370A6-879D-45F8-86AC-593269CB342C}"/>
              </a:ext>
            </a:extLst>
          </p:cNvPr>
          <p:cNvPicPr>
            <a:picLocks noChangeAspect="1" noChangeArrowheads="1"/>
          </p:cNvPicPr>
          <p:nvPr/>
        </p:nvPicPr>
        <p:blipFill rotWithShape="1">
          <a:blip r:embed="rId4">
            <a:clrChange>
              <a:clrFrom>
                <a:srgbClr val="FFFFFD"/>
              </a:clrFrom>
              <a:clrTo>
                <a:srgbClr val="FFFFFD">
                  <a:alpha val="0"/>
                </a:srgbClr>
              </a:clrTo>
            </a:clrChange>
            <a:extLst>
              <a:ext uri="{28A0092B-C50C-407E-A947-70E740481C1C}">
                <a14:useLocalDpi xmlns:a14="http://schemas.microsoft.com/office/drawing/2010/main" val="0"/>
              </a:ext>
            </a:extLst>
          </a:blip>
          <a:srcRect t="7738" b="72451"/>
          <a:stretch/>
        </p:blipFill>
        <p:spPr bwMode="auto">
          <a:xfrm>
            <a:off x="1718062" y="4186991"/>
            <a:ext cx="1853691" cy="367245"/>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E286E580-0CC6-4BD1-88E6-F3C4409BB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831" y="1869903"/>
            <a:ext cx="1077232" cy="598008"/>
          </a:xfrm>
          <a:prstGeom prst="rect">
            <a:avLst/>
          </a:prstGeom>
        </p:spPr>
      </p:pic>
      <p:grpSp>
        <p:nvGrpSpPr>
          <p:cNvPr id="33" name="그룹 32">
            <a:extLst>
              <a:ext uri="{FF2B5EF4-FFF2-40B4-BE49-F238E27FC236}">
                <a16:creationId xmlns:a16="http://schemas.microsoft.com/office/drawing/2014/main" id="{A1FB7710-58E7-42BC-BDC9-EE2FA67D5F79}"/>
              </a:ext>
            </a:extLst>
          </p:cNvPr>
          <p:cNvGrpSpPr/>
          <p:nvPr/>
        </p:nvGrpSpPr>
        <p:grpSpPr>
          <a:xfrm>
            <a:off x="7086559" y="2518330"/>
            <a:ext cx="348547" cy="348547"/>
            <a:chOff x="7064956" y="2511021"/>
            <a:chExt cx="409228" cy="409229"/>
          </a:xfrm>
        </p:grpSpPr>
        <p:sp>
          <p:nvSpPr>
            <p:cNvPr id="29" name="타원 28">
              <a:extLst>
                <a:ext uri="{FF2B5EF4-FFF2-40B4-BE49-F238E27FC236}">
                  <a16:creationId xmlns:a16="http://schemas.microsoft.com/office/drawing/2014/main" id="{DB835BF2-9ADC-4D70-9422-8BE37310DAC8}"/>
                </a:ext>
              </a:extLst>
            </p:cNvPr>
            <p:cNvSpPr/>
            <p:nvPr/>
          </p:nvSpPr>
          <p:spPr>
            <a:xfrm>
              <a:off x="7064956" y="2511021"/>
              <a:ext cx="409228" cy="4092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8" name="TextBox 27">
              <a:extLst>
                <a:ext uri="{FF2B5EF4-FFF2-40B4-BE49-F238E27FC236}">
                  <a16:creationId xmlns:a16="http://schemas.microsoft.com/office/drawing/2014/main" id="{B4ADFDDE-1161-4856-9BB7-B94A102B8509}"/>
                </a:ext>
              </a:extLst>
            </p:cNvPr>
            <p:cNvSpPr txBox="1"/>
            <p:nvPr/>
          </p:nvSpPr>
          <p:spPr>
            <a:xfrm>
              <a:off x="7078149" y="2563716"/>
              <a:ext cx="382437" cy="307156"/>
            </a:xfrm>
            <a:prstGeom prst="rect">
              <a:avLst/>
            </a:prstGeom>
            <a:noFill/>
          </p:spPr>
          <p:txBody>
            <a:bodyPr wrap="none" rtlCol="0">
              <a:spAutoFit/>
            </a:bodyPr>
            <a:lstStyle/>
            <a:p>
              <a:pPr algn="ctr"/>
              <a:r>
                <a:rPr lang="en-US" altLang="ko-KR" sz="1100" dirty="0">
                  <a:solidFill>
                    <a:schemeClr val="tx2"/>
                  </a:solidFill>
                  <a:latin typeface="08서울남산체 B" panose="02020603020101020101" pitchFamily="18" charset="-127"/>
                  <a:ea typeface="08서울남산체 B" panose="02020603020101020101" pitchFamily="18" charset="-127"/>
                </a:rPr>
                <a:t>58</a:t>
              </a:r>
              <a:endParaRPr lang="ko-KR" altLang="en-US" sz="1100" dirty="0">
                <a:solidFill>
                  <a:schemeClr val="tx2"/>
                </a:solidFill>
                <a:latin typeface="08서울남산체 B" panose="02020603020101020101" pitchFamily="18" charset="-127"/>
                <a:ea typeface="08서울남산체 B" panose="02020603020101020101" pitchFamily="18" charset="-127"/>
              </a:endParaRPr>
            </a:p>
          </p:txBody>
        </p:sp>
      </p:grpSp>
      <p:sp>
        <p:nvSpPr>
          <p:cNvPr id="31" name="TextBox 30">
            <a:extLst>
              <a:ext uri="{FF2B5EF4-FFF2-40B4-BE49-F238E27FC236}">
                <a16:creationId xmlns:a16="http://schemas.microsoft.com/office/drawing/2014/main" id="{05AF22E3-792F-4BC0-A3AD-D63E957E3531}"/>
              </a:ext>
            </a:extLst>
          </p:cNvPr>
          <p:cNvSpPr txBox="1"/>
          <p:nvPr/>
        </p:nvSpPr>
        <p:spPr>
          <a:xfrm>
            <a:off x="7411944" y="2584882"/>
            <a:ext cx="1690781" cy="215444"/>
          </a:xfrm>
          <a:prstGeom prst="rect">
            <a:avLst/>
          </a:prstGeom>
          <a:noFill/>
        </p:spPr>
        <p:txBody>
          <a:bodyPr wrap="square" rtlCol="0">
            <a:spAutoFit/>
          </a:bodyPr>
          <a:lstStyle/>
          <a:p>
            <a:r>
              <a:rPr lang="ko-KR" altLang="en-US" sz="800" dirty="0">
                <a:solidFill>
                  <a:schemeClr val="tx2"/>
                </a:solidFill>
                <a:latin typeface="AppleSDGothicNeoUL00" panose="02000503000000000000" pitchFamily="2" charset="-127"/>
                <a:ea typeface="AppleSDGothicNeoUL00" panose="02000503000000000000" pitchFamily="2" charset="-127"/>
              </a:rPr>
              <a:t>취향 분석을 위해 음식을 평가해주세요</a:t>
            </a:r>
            <a:r>
              <a:rPr lang="en-US" altLang="ko-KR" sz="800" dirty="0">
                <a:solidFill>
                  <a:schemeClr val="tx2"/>
                </a:solidFill>
                <a:latin typeface="AppleSDGothicNeoUL00" panose="02000503000000000000" pitchFamily="2" charset="-127"/>
                <a:ea typeface="AppleSDGothicNeoUL00" panose="02000503000000000000" pitchFamily="2" charset="-127"/>
              </a:rPr>
              <a:t>.</a:t>
            </a:r>
            <a:endParaRPr lang="ko-KR" altLang="en-US" sz="800" dirty="0">
              <a:solidFill>
                <a:schemeClr val="tx2"/>
              </a:solidFill>
              <a:latin typeface="AppleSDGothicNeoUL00" panose="02000503000000000000" pitchFamily="2" charset="-127"/>
              <a:ea typeface="AppleSDGothicNeoUL00" panose="02000503000000000000" pitchFamily="2" charset="-127"/>
            </a:endParaRPr>
          </a:p>
        </p:txBody>
      </p:sp>
      <p:cxnSp>
        <p:nvCxnSpPr>
          <p:cNvPr id="35" name="직선 연결선 34">
            <a:extLst>
              <a:ext uri="{FF2B5EF4-FFF2-40B4-BE49-F238E27FC236}">
                <a16:creationId xmlns:a16="http://schemas.microsoft.com/office/drawing/2014/main" id="{C3F79294-D20C-42C1-928A-282EE9DFE27B}"/>
              </a:ext>
            </a:extLst>
          </p:cNvPr>
          <p:cNvCxnSpPr/>
          <p:nvPr/>
        </p:nvCxnSpPr>
        <p:spPr>
          <a:xfrm>
            <a:off x="7074623" y="2952750"/>
            <a:ext cx="198535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16FFDE3C-B02C-4AAD-B343-6639F993FFA5}"/>
              </a:ext>
            </a:extLst>
          </p:cNvPr>
          <p:cNvGrpSpPr/>
          <p:nvPr/>
        </p:nvGrpSpPr>
        <p:grpSpPr>
          <a:xfrm>
            <a:off x="7063400" y="3027031"/>
            <a:ext cx="1985350" cy="588849"/>
            <a:chOff x="7063400" y="3027031"/>
            <a:chExt cx="1985350" cy="588849"/>
          </a:xfrm>
        </p:grpSpPr>
        <p:pic>
          <p:nvPicPr>
            <p:cNvPr id="37" name="그림 36">
              <a:extLst>
                <a:ext uri="{FF2B5EF4-FFF2-40B4-BE49-F238E27FC236}">
                  <a16:creationId xmlns:a16="http://schemas.microsoft.com/office/drawing/2014/main" id="{EECE5D96-9DE2-4A97-89C9-5151A76E0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39" name="그림 38">
              <a:extLst>
                <a:ext uri="{FF2B5EF4-FFF2-40B4-BE49-F238E27FC236}">
                  <a16:creationId xmlns:a16="http://schemas.microsoft.com/office/drawing/2014/main" id="{0A2A86CA-3F4C-446D-AAC6-3DB534650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41" name="그림 40">
              <a:extLst>
                <a:ext uri="{FF2B5EF4-FFF2-40B4-BE49-F238E27FC236}">
                  <a16:creationId xmlns:a16="http://schemas.microsoft.com/office/drawing/2014/main" id="{C1913720-9222-4362-9F7E-15F69006C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cxnSp>
          <p:nvCxnSpPr>
            <p:cNvPr id="44" name="직선 연결선 43">
              <a:extLst>
                <a:ext uri="{FF2B5EF4-FFF2-40B4-BE49-F238E27FC236}">
                  <a16:creationId xmlns:a16="http://schemas.microsoft.com/office/drawing/2014/main" id="{F32CC304-55F1-4021-BC4B-EEB4BAB2735A}"/>
                </a:ext>
              </a:extLst>
            </p:cNvPr>
            <p:cNvCxnSpPr/>
            <p:nvPr/>
          </p:nvCxnSpPr>
          <p:spPr>
            <a:xfrm>
              <a:off x="7063400" y="3615880"/>
              <a:ext cx="198535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DD6550F0-8DC3-4E97-AD23-63FD9E4CA872}"/>
                </a:ext>
              </a:extLst>
            </p:cNvPr>
            <p:cNvSpPr/>
            <p:nvPr/>
          </p:nvSpPr>
          <p:spPr>
            <a:xfrm>
              <a:off x="7086559" y="3049462"/>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46" name="TextBox 45">
              <a:extLst>
                <a:ext uri="{FF2B5EF4-FFF2-40B4-BE49-F238E27FC236}">
                  <a16:creationId xmlns:a16="http://schemas.microsoft.com/office/drawing/2014/main" id="{C850ABD0-F46C-4721-B82B-3C19791B9450}"/>
                </a:ext>
              </a:extLst>
            </p:cNvPr>
            <p:cNvSpPr txBox="1"/>
            <p:nvPr/>
          </p:nvSpPr>
          <p:spPr>
            <a:xfrm>
              <a:off x="7641333" y="3027031"/>
              <a:ext cx="88357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엽기 떡볶이</a:t>
              </a:r>
            </a:p>
          </p:txBody>
        </p:sp>
      </p:grpSp>
      <p:grpSp>
        <p:nvGrpSpPr>
          <p:cNvPr id="56" name="그룹 55">
            <a:extLst>
              <a:ext uri="{FF2B5EF4-FFF2-40B4-BE49-F238E27FC236}">
                <a16:creationId xmlns:a16="http://schemas.microsoft.com/office/drawing/2014/main" id="{3CF4DADA-B1D7-4714-993D-A16263FAC183}"/>
              </a:ext>
            </a:extLst>
          </p:cNvPr>
          <p:cNvGrpSpPr/>
          <p:nvPr/>
        </p:nvGrpSpPr>
        <p:grpSpPr>
          <a:xfrm>
            <a:off x="7074623" y="3690161"/>
            <a:ext cx="1985350" cy="588849"/>
            <a:chOff x="7063400" y="3027031"/>
            <a:chExt cx="1985350" cy="588849"/>
          </a:xfrm>
        </p:grpSpPr>
        <p:pic>
          <p:nvPicPr>
            <p:cNvPr id="57" name="그림 56">
              <a:extLst>
                <a:ext uri="{FF2B5EF4-FFF2-40B4-BE49-F238E27FC236}">
                  <a16:creationId xmlns:a16="http://schemas.microsoft.com/office/drawing/2014/main" id="{730AA88D-1931-44BE-8AEE-9F62C17825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58" name="그림 57">
              <a:extLst>
                <a:ext uri="{FF2B5EF4-FFF2-40B4-BE49-F238E27FC236}">
                  <a16:creationId xmlns:a16="http://schemas.microsoft.com/office/drawing/2014/main" id="{0A5FCBE1-DEE3-4CF9-A684-083CF94043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59" name="그림 58">
              <a:extLst>
                <a:ext uri="{FF2B5EF4-FFF2-40B4-BE49-F238E27FC236}">
                  <a16:creationId xmlns:a16="http://schemas.microsoft.com/office/drawing/2014/main" id="{5DEBDCF3-BB04-4C7E-AEA7-352DAD99B0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cxnSp>
          <p:nvCxnSpPr>
            <p:cNvPr id="60" name="직선 연결선 59">
              <a:extLst>
                <a:ext uri="{FF2B5EF4-FFF2-40B4-BE49-F238E27FC236}">
                  <a16:creationId xmlns:a16="http://schemas.microsoft.com/office/drawing/2014/main" id="{B667AC97-606C-4F26-AD65-4440AF02A6C6}"/>
                </a:ext>
              </a:extLst>
            </p:cNvPr>
            <p:cNvCxnSpPr/>
            <p:nvPr/>
          </p:nvCxnSpPr>
          <p:spPr>
            <a:xfrm>
              <a:off x="7063400" y="3615880"/>
              <a:ext cx="198535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CFEB26BE-16C5-41F2-BE2E-79B5DF48F43E}"/>
                </a:ext>
              </a:extLst>
            </p:cNvPr>
            <p:cNvSpPr/>
            <p:nvPr/>
          </p:nvSpPr>
          <p:spPr>
            <a:xfrm>
              <a:off x="7086559" y="3049462"/>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2</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62" name="TextBox 61">
              <a:extLst>
                <a:ext uri="{FF2B5EF4-FFF2-40B4-BE49-F238E27FC236}">
                  <a16:creationId xmlns:a16="http://schemas.microsoft.com/office/drawing/2014/main" id="{7C77B822-F5B5-4AD2-B2D5-E1FD012C23F0}"/>
                </a:ext>
              </a:extLst>
            </p:cNvPr>
            <p:cNvSpPr txBox="1"/>
            <p:nvPr/>
          </p:nvSpPr>
          <p:spPr>
            <a:xfrm>
              <a:off x="7641333" y="3027031"/>
              <a:ext cx="756938"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국물 </a:t>
              </a:r>
              <a:r>
                <a:rPr lang="ko-KR" altLang="en-US" sz="800" spc="300" dirty="0" err="1">
                  <a:solidFill>
                    <a:schemeClr val="tx2"/>
                  </a:solidFill>
                  <a:latin typeface="AppleSDGothicNeoUL00" panose="02000503000000000000" pitchFamily="2" charset="-127"/>
                  <a:ea typeface="AppleSDGothicNeoUL00" panose="02000503000000000000" pitchFamily="2" charset="-127"/>
                </a:rPr>
                <a:t>닭발</a:t>
              </a:r>
              <a:endParaRPr lang="ko-KR" altLang="en-US" sz="800" spc="300"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63" name="그룹 62">
            <a:extLst>
              <a:ext uri="{FF2B5EF4-FFF2-40B4-BE49-F238E27FC236}">
                <a16:creationId xmlns:a16="http://schemas.microsoft.com/office/drawing/2014/main" id="{C825E471-65C8-4810-BB2A-B6091C961C88}"/>
              </a:ext>
            </a:extLst>
          </p:cNvPr>
          <p:cNvGrpSpPr/>
          <p:nvPr/>
        </p:nvGrpSpPr>
        <p:grpSpPr>
          <a:xfrm>
            <a:off x="7063400" y="4373076"/>
            <a:ext cx="1985350" cy="588849"/>
            <a:chOff x="7063400" y="3027031"/>
            <a:chExt cx="1985350" cy="588849"/>
          </a:xfrm>
        </p:grpSpPr>
        <p:pic>
          <p:nvPicPr>
            <p:cNvPr id="64" name="그림 63">
              <a:extLst>
                <a:ext uri="{FF2B5EF4-FFF2-40B4-BE49-F238E27FC236}">
                  <a16:creationId xmlns:a16="http://schemas.microsoft.com/office/drawing/2014/main" id="{CC988BFD-73C8-4521-8F7D-55D9421A8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65" name="그림 64">
              <a:extLst>
                <a:ext uri="{FF2B5EF4-FFF2-40B4-BE49-F238E27FC236}">
                  <a16:creationId xmlns:a16="http://schemas.microsoft.com/office/drawing/2014/main" id="{F7CF7F7C-81E4-4BB4-90E4-1385D0FCC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66" name="그림 65">
              <a:extLst>
                <a:ext uri="{FF2B5EF4-FFF2-40B4-BE49-F238E27FC236}">
                  <a16:creationId xmlns:a16="http://schemas.microsoft.com/office/drawing/2014/main" id="{851350AC-170A-44B6-BB0A-D9D2B61901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cxnSp>
          <p:nvCxnSpPr>
            <p:cNvPr id="67" name="직선 연결선 66">
              <a:extLst>
                <a:ext uri="{FF2B5EF4-FFF2-40B4-BE49-F238E27FC236}">
                  <a16:creationId xmlns:a16="http://schemas.microsoft.com/office/drawing/2014/main" id="{18A9B0DA-065B-4809-84C1-8F301E99D68B}"/>
                </a:ext>
              </a:extLst>
            </p:cNvPr>
            <p:cNvCxnSpPr/>
            <p:nvPr/>
          </p:nvCxnSpPr>
          <p:spPr>
            <a:xfrm>
              <a:off x="7063400" y="3615880"/>
              <a:ext cx="198535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E7B00900-3DC6-4B66-8CBF-DED5D47D3D30}"/>
                </a:ext>
              </a:extLst>
            </p:cNvPr>
            <p:cNvSpPr/>
            <p:nvPr/>
          </p:nvSpPr>
          <p:spPr>
            <a:xfrm>
              <a:off x="7086559" y="3049462"/>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3</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69" name="TextBox 68">
              <a:extLst>
                <a:ext uri="{FF2B5EF4-FFF2-40B4-BE49-F238E27FC236}">
                  <a16:creationId xmlns:a16="http://schemas.microsoft.com/office/drawing/2014/main" id="{32027E61-090B-44F4-B5CF-8E57ADCBD5BD}"/>
                </a:ext>
              </a:extLst>
            </p:cNvPr>
            <p:cNvSpPr txBox="1"/>
            <p:nvPr/>
          </p:nvSpPr>
          <p:spPr>
            <a:xfrm>
              <a:off x="7641333" y="3027031"/>
              <a:ext cx="88357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춘천 닭갈비</a:t>
              </a:r>
            </a:p>
          </p:txBody>
        </p:sp>
      </p:grpSp>
      <p:grpSp>
        <p:nvGrpSpPr>
          <p:cNvPr id="77" name="그룹 76">
            <a:extLst>
              <a:ext uri="{FF2B5EF4-FFF2-40B4-BE49-F238E27FC236}">
                <a16:creationId xmlns:a16="http://schemas.microsoft.com/office/drawing/2014/main" id="{ABD65A83-430A-478D-B47E-5A30815B7B13}"/>
              </a:ext>
            </a:extLst>
          </p:cNvPr>
          <p:cNvGrpSpPr/>
          <p:nvPr/>
        </p:nvGrpSpPr>
        <p:grpSpPr>
          <a:xfrm>
            <a:off x="7047260" y="5049694"/>
            <a:ext cx="1985350" cy="588849"/>
            <a:chOff x="7063400" y="3027031"/>
            <a:chExt cx="1985350" cy="588849"/>
          </a:xfrm>
        </p:grpSpPr>
        <p:pic>
          <p:nvPicPr>
            <p:cNvPr id="78" name="그림 77">
              <a:extLst>
                <a:ext uri="{FF2B5EF4-FFF2-40B4-BE49-F238E27FC236}">
                  <a16:creationId xmlns:a16="http://schemas.microsoft.com/office/drawing/2014/main" id="{52D5BD49-45A9-4C7F-B49C-86EA7576D2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79" name="그림 78">
              <a:extLst>
                <a:ext uri="{FF2B5EF4-FFF2-40B4-BE49-F238E27FC236}">
                  <a16:creationId xmlns:a16="http://schemas.microsoft.com/office/drawing/2014/main" id="{245AE564-EEE2-428A-BBFE-98CFD8D7C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80" name="그림 79">
              <a:extLst>
                <a:ext uri="{FF2B5EF4-FFF2-40B4-BE49-F238E27FC236}">
                  <a16:creationId xmlns:a16="http://schemas.microsoft.com/office/drawing/2014/main" id="{07A99740-1C01-4039-AA70-AD43443CBA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cxnSp>
          <p:nvCxnSpPr>
            <p:cNvPr id="81" name="직선 연결선 80">
              <a:extLst>
                <a:ext uri="{FF2B5EF4-FFF2-40B4-BE49-F238E27FC236}">
                  <a16:creationId xmlns:a16="http://schemas.microsoft.com/office/drawing/2014/main" id="{5B70F05E-2FAA-4D9F-BC51-4C81370334AD}"/>
                </a:ext>
              </a:extLst>
            </p:cNvPr>
            <p:cNvCxnSpPr/>
            <p:nvPr/>
          </p:nvCxnSpPr>
          <p:spPr>
            <a:xfrm>
              <a:off x="7063400" y="3615880"/>
              <a:ext cx="198535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CCF2E7C4-D345-43CD-B8A1-4D9F5AC543D3}"/>
                </a:ext>
              </a:extLst>
            </p:cNvPr>
            <p:cNvSpPr/>
            <p:nvPr/>
          </p:nvSpPr>
          <p:spPr>
            <a:xfrm>
              <a:off x="7086559" y="3049462"/>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4</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83" name="TextBox 82">
              <a:extLst>
                <a:ext uri="{FF2B5EF4-FFF2-40B4-BE49-F238E27FC236}">
                  <a16:creationId xmlns:a16="http://schemas.microsoft.com/office/drawing/2014/main" id="{213209BE-3763-431A-AFDB-369F4B628D67}"/>
                </a:ext>
              </a:extLst>
            </p:cNvPr>
            <p:cNvSpPr txBox="1"/>
            <p:nvPr/>
          </p:nvSpPr>
          <p:spPr>
            <a:xfrm>
              <a:off x="7641333" y="3027031"/>
              <a:ext cx="1136850"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카프레제</a:t>
              </a:r>
              <a:r>
                <a:rPr lang="ko-KR" altLang="en-US" sz="800" spc="300" dirty="0">
                  <a:solidFill>
                    <a:schemeClr val="tx2"/>
                  </a:solidFill>
                  <a:latin typeface="AppleSDGothicNeoUL00" panose="02000503000000000000" pitchFamily="2" charset="-127"/>
                  <a:ea typeface="AppleSDGothicNeoUL00" panose="02000503000000000000" pitchFamily="2" charset="-127"/>
                </a:rPr>
                <a:t> 샐러드</a:t>
              </a:r>
            </a:p>
          </p:txBody>
        </p:sp>
      </p:grpSp>
      <p:sp>
        <p:nvSpPr>
          <p:cNvPr id="85" name="TextBox 84">
            <a:extLst>
              <a:ext uri="{FF2B5EF4-FFF2-40B4-BE49-F238E27FC236}">
                <a16:creationId xmlns:a16="http://schemas.microsoft.com/office/drawing/2014/main" id="{7AA8FD0B-791C-461D-80E6-7F96B87E5708}"/>
              </a:ext>
            </a:extLst>
          </p:cNvPr>
          <p:cNvSpPr txBox="1"/>
          <p:nvPr/>
        </p:nvSpPr>
        <p:spPr>
          <a:xfrm>
            <a:off x="4072346" y="3101848"/>
            <a:ext cx="2335670" cy="1221488"/>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Start</a:t>
            </a:r>
            <a:r>
              <a:rPr lang="ko-KR" altLang="en-US" sz="2400" dirty="0">
                <a:solidFill>
                  <a:schemeClr val="accent2"/>
                </a:solidFill>
                <a:latin typeface="AppleSDGothicNeoL00" panose="02000503000000000000" pitchFamily="2" charset="-127"/>
                <a:ea typeface="AppleSDGothicNeoL00" panose="02000503000000000000" pitchFamily="2" charset="-127"/>
              </a:rPr>
              <a:t> </a:t>
            </a:r>
            <a:r>
              <a:rPr lang="en-US" altLang="ko-KR" sz="2400" dirty="0">
                <a:solidFill>
                  <a:schemeClr val="accent2"/>
                </a:solidFill>
                <a:latin typeface="AppleSDGothicNeoL00" panose="02000503000000000000" pitchFamily="2" charset="-127"/>
                <a:ea typeface="AppleSDGothicNeoL00" panose="02000503000000000000" pitchFamily="2" charset="-127"/>
              </a:rPr>
              <a:t>Page</a:t>
            </a:r>
          </a:p>
          <a:p>
            <a:pPr algn="just">
              <a:lnSpc>
                <a:spcPct val="150000"/>
              </a:lnSpc>
            </a:pPr>
            <a:r>
              <a:rPr lang="en-US" altLang="ko-KR" sz="1300" dirty="0">
                <a:solidFill>
                  <a:schemeClr val="tx2"/>
                </a:solidFill>
                <a:latin typeface="AppleSDGothicNeoUL00" panose="02000503000000000000" pitchFamily="2" charset="-127"/>
                <a:ea typeface="AppleSDGothicNeoUL00" panose="02000503000000000000" pitchFamily="2" charset="-127"/>
              </a:rPr>
              <a:t>We provides quick login service through </a:t>
            </a:r>
            <a:r>
              <a:rPr lang="en-US" altLang="ko-KR" sz="1300" dirty="0" err="1">
                <a:solidFill>
                  <a:schemeClr val="tx2"/>
                </a:solidFill>
                <a:latin typeface="AppleSDGothicNeoUL00" panose="02000503000000000000" pitchFamily="2" charset="-127"/>
                <a:ea typeface="AppleSDGothicNeoUL00" panose="02000503000000000000" pitchFamily="2" charset="-127"/>
              </a:rPr>
              <a:t>kakao</a:t>
            </a:r>
            <a:r>
              <a:rPr lang="en-US" altLang="ko-KR" sz="1300" dirty="0">
                <a:solidFill>
                  <a:schemeClr val="tx2"/>
                </a:solidFill>
                <a:latin typeface="AppleSDGothicNeoUL00" panose="02000503000000000000" pitchFamily="2" charset="-127"/>
                <a:ea typeface="AppleSDGothicNeoUL00" panose="02000503000000000000" pitchFamily="2" charset="-127"/>
              </a:rPr>
              <a:t> and NAVER.</a:t>
            </a:r>
            <a:endParaRPr lang="ko-KR" altLang="en-US" sz="1300" dirty="0">
              <a:solidFill>
                <a:schemeClr val="tx2"/>
              </a:solidFill>
              <a:latin typeface="AppleSDGothicNeoUL00" panose="02000503000000000000" pitchFamily="2" charset="-127"/>
              <a:ea typeface="AppleSDGothicNeoUL00" panose="02000503000000000000" pitchFamily="2" charset="-127"/>
            </a:endParaRPr>
          </a:p>
        </p:txBody>
      </p:sp>
      <p:sp>
        <p:nvSpPr>
          <p:cNvPr id="88" name="TextBox 87">
            <a:extLst>
              <a:ext uri="{FF2B5EF4-FFF2-40B4-BE49-F238E27FC236}">
                <a16:creationId xmlns:a16="http://schemas.microsoft.com/office/drawing/2014/main" id="{798027C6-9859-4268-A2A7-E72254AF1641}"/>
              </a:ext>
            </a:extLst>
          </p:cNvPr>
          <p:cNvSpPr txBox="1"/>
          <p:nvPr/>
        </p:nvSpPr>
        <p:spPr>
          <a:xfrm>
            <a:off x="9503703" y="3101848"/>
            <a:ext cx="2333621" cy="1221488"/>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First Evaluation</a:t>
            </a:r>
          </a:p>
          <a:p>
            <a:pPr algn="just">
              <a:lnSpc>
                <a:spcPct val="150000"/>
              </a:lnSpc>
            </a:pPr>
            <a:r>
              <a:rPr lang="en-US" altLang="ko-KR" sz="1300" dirty="0">
                <a:solidFill>
                  <a:schemeClr val="tx2"/>
                </a:solidFill>
                <a:latin typeface="AppleSDGothicNeoUL00" panose="02000503000000000000" pitchFamily="2" charset="-127"/>
                <a:ea typeface="AppleSDGothicNeoUL00" panose="02000503000000000000" pitchFamily="2" charset="-127"/>
              </a:rPr>
              <a:t>A new user have to evaluate given menus for taste analyzing.</a:t>
            </a:r>
            <a:endParaRPr lang="ko-KR" altLang="en-US" sz="1300"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5986147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1A6CC493-89C7-4059-A4A0-10D3F0D56A1B}"/>
              </a:ext>
            </a:extLst>
          </p:cNvPr>
          <p:cNvSpPr/>
          <p:nvPr/>
        </p:nvSpPr>
        <p:spPr>
          <a:xfrm>
            <a:off x="6953352" y="1825617"/>
            <a:ext cx="2241959" cy="396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038" name="직사각형 1037">
            <a:extLst>
              <a:ext uri="{FF2B5EF4-FFF2-40B4-BE49-F238E27FC236}">
                <a16:creationId xmlns:a16="http://schemas.microsoft.com/office/drawing/2014/main" id="{EA68F4E6-1AB9-4691-B70D-8DEA2C75C831}"/>
              </a:ext>
            </a:extLst>
          </p:cNvPr>
          <p:cNvSpPr/>
          <p:nvPr/>
        </p:nvSpPr>
        <p:spPr>
          <a:xfrm>
            <a:off x="6953351" y="4531575"/>
            <a:ext cx="2241201" cy="8512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endParaRPr lang="ko-KR" altLang="en-US" sz="1050" dirty="0">
              <a:solidFill>
                <a:schemeClr val="tx2"/>
              </a:solidFill>
              <a:latin typeface="AppleSDGothicNeoUL00" panose="02000503000000000000" pitchFamily="2" charset="-127"/>
              <a:ea typeface="AppleSDGothicNeoUL00" panose="02000503000000000000" pitchFamily="2" charset="-127"/>
            </a:endParaRPr>
          </a:p>
        </p:txBody>
      </p:sp>
      <p:sp>
        <p:nvSpPr>
          <p:cNvPr id="330" name="직사각형 329">
            <a:extLst>
              <a:ext uri="{FF2B5EF4-FFF2-40B4-BE49-F238E27FC236}">
                <a16:creationId xmlns:a16="http://schemas.microsoft.com/office/drawing/2014/main" id="{BE03480F-6E79-44FC-8493-5059CF4F666F}"/>
              </a:ext>
            </a:extLst>
          </p:cNvPr>
          <p:cNvSpPr/>
          <p:nvPr/>
        </p:nvSpPr>
        <p:spPr>
          <a:xfrm>
            <a:off x="6954110" y="5294590"/>
            <a:ext cx="2241201" cy="46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solidFill>
                <a:schemeClr val="tx2"/>
              </a:solidFill>
              <a:latin typeface="AppleSDGothicNeoUL00" panose="02000503000000000000" pitchFamily="2" charset="-127"/>
              <a:ea typeface="AppleSDGothicNeoUL00" panose="02000503000000000000" pitchFamily="2" charset="-127"/>
            </a:endParaRPr>
          </a:p>
        </p:txBody>
      </p:sp>
      <p:sp>
        <p:nvSpPr>
          <p:cNvPr id="15" name="직사각형 14">
            <a:extLst>
              <a:ext uri="{FF2B5EF4-FFF2-40B4-BE49-F238E27FC236}">
                <a16:creationId xmlns:a16="http://schemas.microsoft.com/office/drawing/2014/main" id="{7228D9E2-819B-4BAA-8F51-DD77847F7BA5}"/>
              </a:ext>
            </a:extLst>
          </p:cNvPr>
          <p:cNvSpPr/>
          <p:nvPr/>
        </p:nvSpPr>
        <p:spPr>
          <a:xfrm>
            <a:off x="6953351" y="1825617"/>
            <a:ext cx="2241960" cy="611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spc="300" dirty="0">
              <a:solidFill>
                <a:schemeClr val="tx2"/>
              </a:solidFill>
              <a:latin typeface="AppleSDGothicNeoUL00" panose="02000503000000000000" pitchFamily="2" charset="-127"/>
              <a:ea typeface="AppleSDGothicNeoUL00" panose="02000503000000000000" pitchFamily="2" charset="-127"/>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7" name="TextBox 6">
            <a:extLst>
              <a:ext uri="{FF2B5EF4-FFF2-40B4-BE49-F238E27FC236}">
                <a16:creationId xmlns:a16="http://schemas.microsoft.com/office/drawing/2014/main" id="{DD5A2CE1-81CF-4209-8501-57198F019794}"/>
              </a:ext>
            </a:extLst>
          </p:cNvPr>
          <p:cNvSpPr txBox="1"/>
          <p:nvPr/>
        </p:nvSpPr>
        <p:spPr>
          <a:xfrm>
            <a:off x="1572989" y="250515"/>
            <a:ext cx="3066865"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UI Prototype</a:t>
            </a:r>
            <a:endParaRPr lang="ko-KR" altLang="en-US" sz="4000" dirty="0">
              <a:solidFill>
                <a:schemeClr val="accent1"/>
              </a:solidFill>
              <a:latin typeface="Arista Pro Bold" panose="02000506020000020004" pitchFamily="2" charset="0"/>
            </a:endParaRPr>
          </a:p>
        </p:txBody>
      </p:sp>
      <p:sp>
        <p:nvSpPr>
          <p:cNvPr id="61" name="직사각형 60">
            <a:extLst>
              <a:ext uri="{FF2B5EF4-FFF2-40B4-BE49-F238E27FC236}">
                <a16:creationId xmlns:a16="http://schemas.microsoft.com/office/drawing/2014/main" id="{0B36E32C-D5AB-4F10-A227-2328101AFAC9}"/>
              </a:ext>
            </a:extLst>
          </p:cNvPr>
          <p:cNvSpPr/>
          <p:nvPr/>
        </p:nvSpPr>
        <p:spPr>
          <a:xfrm>
            <a:off x="1534677" y="1825617"/>
            <a:ext cx="2241959" cy="396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nvGrpSpPr>
          <p:cNvPr id="157" name="그룹 156">
            <a:extLst>
              <a:ext uri="{FF2B5EF4-FFF2-40B4-BE49-F238E27FC236}">
                <a16:creationId xmlns:a16="http://schemas.microsoft.com/office/drawing/2014/main" id="{1DBDBA46-A51A-4D8D-A33B-0977C1DCA768}"/>
              </a:ext>
            </a:extLst>
          </p:cNvPr>
          <p:cNvGrpSpPr/>
          <p:nvPr/>
        </p:nvGrpSpPr>
        <p:grpSpPr>
          <a:xfrm>
            <a:off x="1663120" y="5084560"/>
            <a:ext cx="1966422" cy="698716"/>
            <a:chOff x="1666730" y="2787680"/>
            <a:chExt cx="1966422" cy="698716"/>
          </a:xfrm>
        </p:grpSpPr>
        <p:sp>
          <p:nvSpPr>
            <p:cNvPr id="158" name="사각형: 둥근 모서리 157">
              <a:extLst>
                <a:ext uri="{FF2B5EF4-FFF2-40B4-BE49-F238E27FC236}">
                  <a16:creationId xmlns:a16="http://schemas.microsoft.com/office/drawing/2014/main" id="{3C0044D1-718A-4253-B09C-324F2A1572DF}"/>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59" name="직사각형 158">
              <a:extLst>
                <a:ext uri="{FF2B5EF4-FFF2-40B4-BE49-F238E27FC236}">
                  <a16:creationId xmlns:a16="http://schemas.microsoft.com/office/drawing/2014/main" id="{D7BB38A6-2844-463A-922C-0A58EDD7FDDF}"/>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60" name="TextBox 159">
              <a:extLst>
                <a:ext uri="{FF2B5EF4-FFF2-40B4-BE49-F238E27FC236}">
                  <a16:creationId xmlns:a16="http://schemas.microsoft.com/office/drawing/2014/main" id="{DA8C9966-C80B-4E68-8C7A-33A83E55E4B4}"/>
                </a:ext>
              </a:extLst>
            </p:cNvPr>
            <p:cNvSpPr txBox="1"/>
            <p:nvPr/>
          </p:nvSpPr>
          <p:spPr>
            <a:xfrm>
              <a:off x="2265866" y="2901087"/>
              <a:ext cx="88357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순두부 찌개</a:t>
              </a:r>
            </a:p>
          </p:txBody>
        </p:sp>
        <p:sp>
          <p:nvSpPr>
            <p:cNvPr id="161" name="직사각형 160">
              <a:extLst>
                <a:ext uri="{FF2B5EF4-FFF2-40B4-BE49-F238E27FC236}">
                  <a16:creationId xmlns:a16="http://schemas.microsoft.com/office/drawing/2014/main" id="{81318365-D1DF-4CD5-A38B-20F131474134}"/>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62" name="직사각형 161">
              <a:extLst>
                <a:ext uri="{FF2B5EF4-FFF2-40B4-BE49-F238E27FC236}">
                  <a16:creationId xmlns:a16="http://schemas.microsoft.com/office/drawing/2014/main" id="{2C4CB203-DA50-4C16-9143-C0BA7A7AB5A4}"/>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63" name="직사각형 162">
              <a:extLst>
                <a:ext uri="{FF2B5EF4-FFF2-40B4-BE49-F238E27FC236}">
                  <a16:creationId xmlns:a16="http://schemas.microsoft.com/office/drawing/2014/main" id="{35DAF3E3-03EF-4ADF-81B5-03067282BC52}"/>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64" name="그림 163">
              <a:extLst>
                <a:ext uri="{FF2B5EF4-FFF2-40B4-BE49-F238E27FC236}">
                  <a16:creationId xmlns:a16="http://schemas.microsoft.com/office/drawing/2014/main" id="{244DE38F-5CA8-4A86-8C86-9A4C2B482D8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65" name="그림 164">
              <a:extLst>
                <a:ext uri="{FF2B5EF4-FFF2-40B4-BE49-F238E27FC236}">
                  <a16:creationId xmlns:a16="http://schemas.microsoft.com/office/drawing/2014/main" id="{1DC9DD8D-E6CF-41DD-BCA4-E3D7AF8BA503}"/>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sp>
        <p:nvSpPr>
          <p:cNvPr id="12" name="직사각형 11">
            <a:extLst>
              <a:ext uri="{FF2B5EF4-FFF2-40B4-BE49-F238E27FC236}">
                <a16:creationId xmlns:a16="http://schemas.microsoft.com/office/drawing/2014/main" id="{7294130A-684D-49D3-AEF9-E7CE43BCB321}"/>
              </a:ext>
            </a:extLst>
          </p:cNvPr>
          <p:cNvSpPr/>
          <p:nvPr/>
        </p:nvSpPr>
        <p:spPr>
          <a:xfrm>
            <a:off x="1535435" y="5323839"/>
            <a:ext cx="2241201" cy="46444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62" name="직사각형 61">
            <a:extLst>
              <a:ext uri="{FF2B5EF4-FFF2-40B4-BE49-F238E27FC236}">
                <a16:creationId xmlns:a16="http://schemas.microsoft.com/office/drawing/2014/main" id="{945EAFB6-8BF1-4B95-BDF6-FCA9EFE1ECC9}"/>
              </a:ext>
            </a:extLst>
          </p:cNvPr>
          <p:cNvSpPr/>
          <p:nvPr/>
        </p:nvSpPr>
        <p:spPr>
          <a:xfrm>
            <a:off x="1534676" y="1825617"/>
            <a:ext cx="2241960" cy="611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64" name="그림 63">
            <a:extLst>
              <a:ext uri="{FF2B5EF4-FFF2-40B4-BE49-F238E27FC236}">
                <a16:creationId xmlns:a16="http://schemas.microsoft.com/office/drawing/2014/main" id="{7B721402-B64B-41AC-B2D8-B631B93A3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156" y="1869903"/>
            <a:ext cx="1077232" cy="598008"/>
          </a:xfrm>
          <a:prstGeom prst="rect">
            <a:avLst/>
          </a:prstGeom>
        </p:spPr>
      </p:pic>
      <p:cxnSp>
        <p:nvCxnSpPr>
          <p:cNvPr id="98" name="직선 연결선 97">
            <a:extLst>
              <a:ext uri="{FF2B5EF4-FFF2-40B4-BE49-F238E27FC236}">
                <a16:creationId xmlns:a16="http://schemas.microsoft.com/office/drawing/2014/main" id="{E6277C96-93C8-4A41-BD07-60249506D71F}"/>
              </a:ext>
            </a:extLst>
          </p:cNvPr>
          <p:cNvCxnSpPr/>
          <p:nvPr/>
        </p:nvCxnSpPr>
        <p:spPr>
          <a:xfrm>
            <a:off x="1534676" y="5323839"/>
            <a:ext cx="224196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3EDFCACF-2817-4654-9063-E3C91F672D47}"/>
              </a:ext>
            </a:extLst>
          </p:cNvPr>
          <p:cNvGrpSpPr/>
          <p:nvPr/>
        </p:nvGrpSpPr>
        <p:grpSpPr>
          <a:xfrm>
            <a:off x="1738547" y="5387872"/>
            <a:ext cx="1948216" cy="384014"/>
            <a:chOff x="1738547" y="5398032"/>
            <a:chExt cx="1948216" cy="384014"/>
          </a:xfrm>
        </p:grpSpPr>
        <p:pic>
          <p:nvPicPr>
            <p:cNvPr id="100" name="그림 99">
              <a:extLst>
                <a:ext uri="{FF2B5EF4-FFF2-40B4-BE49-F238E27FC236}">
                  <a16:creationId xmlns:a16="http://schemas.microsoft.com/office/drawing/2014/main" id="{C87D359A-CD3D-475D-AA3C-52D5FE396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536" y="5398032"/>
              <a:ext cx="208958" cy="208958"/>
            </a:xfrm>
            <a:prstGeom prst="rect">
              <a:avLst/>
            </a:prstGeom>
          </p:spPr>
        </p:pic>
        <p:pic>
          <p:nvPicPr>
            <p:cNvPr id="102" name="그림 101">
              <a:extLst>
                <a:ext uri="{FF2B5EF4-FFF2-40B4-BE49-F238E27FC236}">
                  <a16:creationId xmlns:a16="http://schemas.microsoft.com/office/drawing/2014/main" id="{EEF59AA4-82C9-454A-A069-3715E0C0E040}"/>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51740" y="5398338"/>
              <a:ext cx="208958" cy="208958"/>
            </a:xfrm>
            <a:prstGeom prst="rect">
              <a:avLst/>
            </a:prstGeom>
          </p:spPr>
        </p:pic>
        <p:pic>
          <p:nvPicPr>
            <p:cNvPr id="104" name="그림 103">
              <a:extLst>
                <a:ext uri="{FF2B5EF4-FFF2-40B4-BE49-F238E27FC236}">
                  <a16:creationId xmlns:a16="http://schemas.microsoft.com/office/drawing/2014/main" id="{B63A6CAF-8774-486E-8B4D-619525ECE6C1}"/>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04944" y="5399159"/>
              <a:ext cx="207831" cy="207831"/>
            </a:xfrm>
            <a:prstGeom prst="rect">
              <a:avLst/>
            </a:prstGeom>
          </p:spPr>
        </p:pic>
        <p:sp>
          <p:nvSpPr>
            <p:cNvPr id="106" name="TextBox 105">
              <a:extLst>
                <a:ext uri="{FF2B5EF4-FFF2-40B4-BE49-F238E27FC236}">
                  <a16:creationId xmlns:a16="http://schemas.microsoft.com/office/drawing/2014/main" id="{A2F3EA54-3035-43BE-BF20-AA56292EA913}"/>
                </a:ext>
              </a:extLst>
            </p:cNvPr>
            <p:cNvSpPr txBox="1"/>
            <p:nvPr/>
          </p:nvSpPr>
          <p:spPr>
            <a:xfrm>
              <a:off x="1738547" y="5589686"/>
              <a:ext cx="328936" cy="192360"/>
            </a:xfrm>
            <a:prstGeom prst="rect">
              <a:avLst/>
            </a:prstGeom>
            <a:noFill/>
          </p:spPr>
          <p:txBody>
            <a:bodyPr wrap="none" rtlCol="0">
              <a:spAutoFit/>
            </a:bodyPr>
            <a:lstStyle/>
            <a:p>
              <a:pPr algn="ctr"/>
              <a:r>
                <a:rPr lang="ko-KR" altLang="en-US" sz="650" dirty="0">
                  <a:solidFill>
                    <a:schemeClr val="accent1"/>
                  </a:solidFill>
                  <a:latin typeface="AppleSDGothicNeoUL00" panose="02000503000000000000" pitchFamily="2" charset="-127"/>
                  <a:ea typeface="AppleSDGothicNeoUL00" panose="02000503000000000000" pitchFamily="2" charset="-127"/>
                </a:rPr>
                <a:t>추천</a:t>
              </a:r>
            </a:p>
          </p:txBody>
        </p:sp>
        <p:sp>
          <p:nvSpPr>
            <p:cNvPr id="108" name="TextBox 107">
              <a:extLst>
                <a:ext uri="{FF2B5EF4-FFF2-40B4-BE49-F238E27FC236}">
                  <a16:creationId xmlns:a16="http://schemas.microsoft.com/office/drawing/2014/main" id="{C4B23138-08D5-4203-96F2-951AD3BAE749}"/>
                </a:ext>
              </a:extLst>
            </p:cNvPr>
            <p:cNvSpPr txBox="1"/>
            <p:nvPr/>
          </p:nvSpPr>
          <p:spPr>
            <a:xfrm>
              <a:off x="2475273" y="5589686"/>
              <a:ext cx="328936"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검색</a:t>
              </a:r>
            </a:p>
          </p:txBody>
        </p:sp>
        <p:sp>
          <p:nvSpPr>
            <p:cNvPr id="109" name="TextBox 108">
              <a:extLst>
                <a:ext uri="{FF2B5EF4-FFF2-40B4-BE49-F238E27FC236}">
                  <a16:creationId xmlns:a16="http://schemas.microsoft.com/office/drawing/2014/main" id="{E41EFE04-A67C-4359-8458-3E3C4A8A46A0}"/>
                </a:ext>
              </a:extLst>
            </p:cNvPr>
            <p:cNvSpPr txBox="1"/>
            <p:nvPr/>
          </p:nvSpPr>
          <p:spPr>
            <a:xfrm>
              <a:off x="3141421" y="5589686"/>
              <a:ext cx="545342"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마이페이지</a:t>
              </a:r>
            </a:p>
          </p:txBody>
        </p:sp>
      </p:grpSp>
      <p:pic>
        <p:nvPicPr>
          <p:cNvPr id="119" name="그림 118">
            <a:extLst>
              <a:ext uri="{FF2B5EF4-FFF2-40B4-BE49-F238E27FC236}">
                <a16:creationId xmlns:a16="http://schemas.microsoft.com/office/drawing/2014/main" id="{A20CA4C7-25ED-4A88-B419-7408C2A5E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72" y="2083152"/>
            <a:ext cx="168503" cy="168503"/>
          </a:xfrm>
          <a:prstGeom prst="rect">
            <a:avLst/>
          </a:prstGeom>
        </p:spPr>
      </p:pic>
      <p:pic>
        <p:nvPicPr>
          <p:cNvPr id="121" name="그림 120">
            <a:extLst>
              <a:ext uri="{FF2B5EF4-FFF2-40B4-BE49-F238E27FC236}">
                <a16:creationId xmlns:a16="http://schemas.microsoft.com/office/drawing/2014/main" id="{E8E7FD5C-44B4-418C-87AD-986B592A00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536" y="2083151"/>
            <a:ext cx="168503" cy="168503"/>
          </a:xfrm>
          <a:prstGeom prst="rect">
            <a:avLst/>
          </a:prstGeom>
        </p:spPr>
      </p:pic>
      <p:sp>
        <p:nvSpPr>
          <p:cNvPr id="122" name="TextBox 121">
            <a:extLst>
              <a:ext uri="{FF2B5EF4-FFF2-40B4-BE49-F238E27FC236}">
                <a16:creationId xmlns:a16="http://schemas.microsoft.com/office/drawing/2014/main" id="{50DFD7C1-DCB9-43E6-B2F9-CF0D455B95A8}"/>
              </a:ext>
            </a:extLst>
          </p:cNvPr>
          <p:cNvSpPr txBox="1"/>
          <p:nvPr/>
        </p:nvSpPr>
        <p:spPr>
          <a:xfrm>
            <a:off x="1572989" y="2501224"/>
            <a:ext cx="1907894" cy="215444"/>
          </a:xfrm>
          <a:prstGeom prst="rect">
            <a:avLst/>
          </a:prstGeom>
          <a:noFill/>
        </p:spPr>
        <p:txBody>
          <a:bodyPr wrap="none" rtlCol="0">
            <a:spAutoFit/>
          </a:bodyPr>
          <a:lstStyle/>
          <a:p>
            <a:pPr algn="ctr"/>
            <a:r>
              <a:rPr lang="ko-KR" altLang="en-US" sz="800" dirty="0">
                <a:solidFill>
                  <a:schemeClr val="tx2"/>
                </a:solidFill>
                <a:latin typeface="AppleSDGothicNeoUL00" panose="02000503000000000000" pitchFamily="2" charset="-127"/>
                <a:ea typeface="AppleSDGothicNeoUL00" panose="02000503000000000000" pitchFamily="2" charset="-127"/>
              </a:rPr>
              <a:t>당신이 좋아하실 만한 음식을 추천해드려요</a:t>
            </a:r>
            <a:r>
              <a:rPr lang="en-US" altLang="ko-KR" sz="800" dirty="0">
                <a:solidFill>
                  <a:schemeClr val="tx2"/>
                </a:solidFill>
                <a:latin typeface="AppleSDGothicNeoUL00" panose="02000503000000000000" pitchFamily="2" charset="-127"/>
                <a:ea typeface="AppleSDGothicNeoUL00" panose="02000503000000000000" pitchFamily="2" charset="-127"/>
              </a:rPr>
              <a:t>!</a:t>
            </a:r>
            <a:endParaRPr lang="ko-KR" altLang="en-US" sz="800" dirty="0">
              <a:solidFill>
                <a:schemeClr val="tx2"/>
              </a:solidFill>
              <a:latin typeface="AppleSDGothicNeoUL00" panose="02000503000000000000" pitchFamily="2" charset="-127"/>
              <a:ea typeface="AppleSDGothicNeoUL00" panose="02000503000000000000" pitchFamily="2" charset="-127"/>
            </a:endParaRPr>
          </a:p>
        </p:txBody>
      </p:sp>
      <p:grpSp>
        <p:nvGrpSpPr>
          <p:cNvPr id="139" name="그룹 138">
            <a:extLst>
              <a:ext uri="{FF2B5EF4-FFF2-40B4-BE49-F238E27FC236}">
                <a16:creationId xmlns:a16="http://schemas.microsoft.com/office/drawing/2014/main" id="{1769489C-717A-45B4-BC51-EED26CEADCD1}"/>
              </a:ext>
            </a:extLst>
          </p:cNvPr>
          <p:cNvGrpSpPr/>
          <p:nvPr/>
        </p:nvGrpSpPr>
        <p:grpSpPr>
          <a:xfrm>
            <a:off x="1666730" y="3550428"/>
            <a:ext cx="1966422" cy="698716"/>
            <a:chOff x="1666730" y="2787680"/>
            <a:chExt cx="1966422" cy="698716"/>
          </a:xfrm>
        </p:grpSpPr>
        <p:sp>
          <p:nvSpPr>
            <p:cNvPr id="140" name="사각형: 둥근 모서리 139">
              <a:extLst>
                <a:ext uri="{FF2B5EF4-FFF2-40B4-BE49-F238E27FC236}">
                  <a16:creationId xmlns:a16="http://schemas.microsoft.com/office/drawing/2014/main" id="{3EE633BB-8EBA-4EE9-B125-3CC77C5527E0}"/>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41" name="직사각형 140">
              <a:extLst>
                <a:ext uri="{FF2B5EF4-FFF2-40B4-BE49-F238E27FC236}">
                  <a16:creationId xmlns:a16="http://schemas.microsoft.com/office/drawing/2014/main" id="{26E05488-7530-47E4-8200-E501D4B3358D}"/>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42" name="TextBox 141">
              <a:extLst>
                <a:ext uri="{FF2B5EF4-FFF2-40B4-BE49-F238E27FC236}">
                  <a16:creationId xmlns:a16="http://schemas.microsoft.com/office/drawing/2014/main" id="{7D001561-5AEC-4708-9470-CDA49FCFDCDD}"/>
                </a:ext>
              </a:extLst>
            </p:cNvPr>
            <p:cNvSpPr txBox="1"/>
            <p:nvPr/>
          </p:nvSpPr>
          <p:spPr>
            <a:xfrm>
              <a:off x="2265866" y="2901087"/>
              <a:ext cx="69121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제육볶음</a:t>
              </a:r>
            </a:p>
          </p:txBody>
        </p:sp>
        <p:sp>
          <p:nvSpPr>
            <p:cNvPr id="143" name="직사각형 142">
              <a:extLst>
                <a:ext uri="{FF2B5EF4-FFF2-40B4-BE49-F238E27FC236}">
                  <a16:creationId xmlns:a16="http://schemas.microsoft.com/office/drawing/2014/main" id="{383766C9-744F-4685-B529-D96273477ED9}"/>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44" name="직사각형 143">
              <a:extLst>
                <a:ext uri="{FF2B5EF4-FFF2-40B4-BE49-F238E27FC236}">
                  <a16:creationId xmlns:a16="http://schemas.microsoft.com/office/drawing/2014/main" id="{A7048011-5AA5-47AE-975D-17029C0AB222}"/>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45" name="직사각형 144">
              <a:extLst>
                <a:ext uri="{FF2B5EF4-FFF2-40B4-BE49-F238E27FC236}">
                  <a16:creationId xmlns:a16="http://schemas.microsoft.com/office/drawing/2014/main" id="{4BFE6D3A-43B1-494B-8B21-26C54BD0A79B}"/>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46" name="그림 145">
              <a:extLst>
                <a:ext uri="{FF2B5EF4-FFF2-40B4-BE49-F238E27FC236}">
                  <a16:creationId xmlns:a16="http://schemas.microsoft.com/office/drawing/2014/main" id="{B05CDE83-18D2-4246-8A36-AAAE346DCF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47" name="그림 146">
              <a:extLst>
                <a:ext uri="{FF2B5EF4-FFF2-40B4-BE49-F238E27FC236}">
                  <a16:creationId xmlns:a16="http://schemas.microsoft.com/office/drawing/2014/main" id="{3619EBC5-515E-4E1A-A032-092CEB818F3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148" name="그룹 147">
            <a:extLst>
              <a:ext uri="{FF2B5EF4-FFF2-40B4-BE49-F238E27FC236}">
                <a16:creationId xmlns:a16="http://schemas.microsoft.com/office/drawing/2014/main" id="{D70CAA78-18D2-4268-AEA3-BE25C50FDBFC}"/>
              </a:ext>
            </a:extLst>
          </p:cNvPr>
          <p:cNvGrpSpPr/>
          <p:nvPr/>
        </p:nvGrpSpPr>
        <p:grpSpPr>
          <a:xfrm>
            <a:off x="1666730" y="4318740"/>
            <a:ext cx="1966422" cy="698716"/>
            <a:chOff x="1666730" y="2787680"/>
            <a:chExt cx="1966422" cy="698716"/>
          </a:xfrm>
        </p:grpSpPr>
        <p:sp>
          <p:nvSpPr>
            <p:cNvPr id="149" name="사각형: 둥근 모서리 148">
              <a:extLst>
                <a:ext uri="{FF2B5EF4-FFF2-40B4-BE49-F238E27FC236}">
                  <a16:creationId xmlns:a16="http://schemas.microsoft.com/office/drawing/2014/main" id="{4A6C6B4C-00F8-4094-B3F2-A5BD6CB909F9}"/>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50" name="직사각형 149">
              <a:extLst>
                <a:ext uri="{FF2B5EF4-FFF2-40B4-BE49-F238E27FC236}">
                  <a16:creationId xmlns:a16="http://schemas.microsoft.com/office/drawing/2014/main" id="{0F0450FC-D3F5-472E-9D1B-12FE0889F1BA}"/>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51" name="TextBox 150">
              <a:extLst>
                <a:ext uri="{FF2B5EF4-FFF2-40B4-BE49-F238E27FC236}">
                  <a16:creationId xmlns:a16="http://schemas.microsoft.com/office/drawing/2014/main" id="{F0429A55-18B4-48E0-9E1D-0A3D80554BBC}"/>
                </a:ext>
              </a:extLst>
            </p:cNvPr>
            <p:cNvSpPr txBox="1"/>
            <p:nvPr/>
          </p:nvSpPr>
          <p:spPr>
            <a:xfrm>
              <a:off x="2265866" y="2901087"/>
              <a:ext cx="69121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얼큰우동</a:t>
              </a:r>
              <a:endParaRPr lang="ko-KR" altLang="en-US" sz="800" spc="300" dirty="0">
                <a:solidFill>
                  <a:schemeClr val="tx2"/>
                </a:solidFill>
                <a:latin typeface="AppleSDGothicNeoUL00" panose="02000503000000000000" pitchFamily="2" charset="-127"/>
                <a:ea typeface="AppleSDGothicNeoUL00" panose="02000503000000000000" pitchFamily="2" charset="-127"/>
              </a:endParaRPr>
            </a:p>
          </p:txBody>
        </p:sp>
        <p:sp>
          <p:nvSpPr>
            <p:cNvPr id="152" name="직사각형 151">
              <a:extLst>
                <a:ext uri="{FF2B5EF4-FFF2-40B4-BE49-F238E27FC236}">
                  <a16:creationId xmlns:a16="http://schemas.microsoft.com/office/drawing/2014/main" id="{D6EB691C-9C9B-40A8-B929-DE40D74A3DB2}"/>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53" name="직사각형 152">
              <a:extLst>
                <a:ext uri="{FF2B5EF4-FFF2-40B4-BE49-F238E27FC236}">
                  <a16:creationId xmlns:a16="http://schemas.microsoft.com/office/drawing/2014/main" id="{E18FFFF2-A0D0-47DA-915D-734188EA73A6}"/>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54" name="직사각형 153">
              <a:extLst>
                <a:ext uri="{FF2B5EF4-FFF2-40B4-BE49-F238E27FC236}">
                  <a16:creationId xmlns:a16="http://schemas.microsoft.com/office/drawing/2014/main" id="{930C819C-EC7D-43CA-A811-7BCEAD302024}"/>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55" name="그림 154">
              <a:extLst>
                <a:ext uri="{FF2B5EF4-FFF2-40B4-BE49-F238E27FC236}">
                  <a16:creationId xmlns:a16="http://schemas.microsoft.com/office/drawing/2014/main" id="{2B54DD1D-0331-4CFA-B1AC-6CEC9231779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56" name="그림 155">
              <a:extLst>
                <a:ext uri="{FF2B5EF4-FFF2-40B4-BE49-F238E27FC236}">
                  <a16:creationId xmlns:a16="http://schemas.microsoft.com/office/drawing/2014/main" id="{2237CB90-AA5C-4E30-88EB-9CD8B5B16E48}"/>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cxnSp>
        <p:nvCxnSpPr>
          <p:cNvPr id="331" name="직선 연결선 330">
            <a:extLst>
              <a:ext uri="{FF2B5EF4-FFF2-40B4-BE49-F238E27FC236}">
                <a16:creationId xmlns:a16="http://schemas.microsoft.com/office/drawing/2014/main" id="{C966F51F-A682-4F74-A80E-92BC2A89008F}"/>
              </a:ext>
            </a:extLst>
          </p:cNvPr>
          <p:cNvCxnSpPr/>
          <p:nvPr/>
        </p:nvCxnSpPr>
        <p:spPr>
          <a:xfrm>
            <a:off x="6953351" y="5294590"/>
            <a:ext cx="2241960" cy="0"/>
          </a:xfrm>
          <a:prstGeom prst="line">
            <a:avLst/>
          </a:prstGeom>
          <a:solidFill>
            <a:schemeClr val="accent3"/>
          </a:solidFill>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31" name="그룹 1030">
            <a:extLst>
              <a:ext uri="{FF2B5EF4-FFF2-40B4-BE49-F238E27FC236}">
                <a16:creationId xmlns:a16="http://schemas.microsoft.com/office/drawing/2014/main" id="{DC52CCDF-B172-4A19-8CEF-0EAF77F6A5E1}"/>
              </a:ext>
            </a:extLst>
          </p:cNvPr>
          <p:cNvGrpSpPr/>
          <p:nvPr/>
        </p:nvGrpSpPr>
        <p:grpSpPr>
          <a:xfrm>
            <a:off x="1666730" y="2787680"/>
            <a:ext cx="1966422" cy="698716"/>
            <a:chOff x="1666730" y="2787680"/>
            <a:chExt cx="1966422" cy="698716"/>
          </a:xfrm>
        </p:grpSpPr>
        <p:grpSp>
          <p:nvGrpSpPr>
            <p:cNvPr id="1024" name="그룹 1023">
              <a:extLst>
                <a:ext uri="{FF2B5EF4-FFF2-40B4-BE49-F238E27FC236}">
                  <a16:creationId xmlns:a16="http://schemas.microsoft.com/office/drawing/2014/main" id="{C1FE0387-E013-4599-BE0E-E16B4DD1783E}"/>
                </a:ext>
              </a:extLst>
            </p:cNvPr>
            <p:cNvGrpSpPr/>
            <p:nvPr/>
          </p:nvGrpSpPr>
          <p:grpSpPr>
            <a:xfrm>
              <a:off x="1666730" y="2787680"/>
              <a:ext cx="1966422" cy="698716"/>
              <a:chOff x="1666730" y="2787680"/>
              <a:chExt cx="1966422" cy="698716"/>
            </a:xfrm>
          </p:grpSpPr>
          <p:sp>
            <p:nvSpPr>
              <p:cNvPr id="124" name="사각형: 둥근 모서리 123">
                <a:extLst>
                  <a:ext uri="{FF2B5EF4-FFF2-40B4-BE49-F238E27FC236}">
                    <a16:creationId xmlns:a16="http://schemas.microsoft.com/office/drawing/2014/main" id="{003A7871-E051-45B9-BBC4-3F4342BB608A}"/>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30" name="직사각형 129">
                <a:extLst>
                  <a:ext uri="{FF2B5EF4-FFF2-40B4-BE49-F238E27FC236}">
                    <a16:creationId xmlns:a16="http://schemas.microsoft.com/office/drawing/2014/main" id="{30E4C39F-CC4C-4819-8B66-4421E5D8CF75}"/>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32" name="TextBox 131">
                <a:extLst>
                  <a:ext uri="{FF2B5EF4-FFF2-40B4-BE49-F238E27FC236}">
                    <a16:creationId xmlns:a16="http://schemas.microsoft.com/office/drawing/2014/main" id="{F3340247-F40F-4A13-A88E-2A4884E4B664}"/>
                  </a:ext>
                </a:extLst>
              </p:cNvPr>
              <p:cNvSpPr txBox="1"/>
              <p:nvPr/>
            </p:nvSpPr>
            <p:spPr>
              <a:xfrm>
                <a:off x="2265866" y="2901087"/>
                <a:ext cx="88357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매콤</a:t>
                </a:r>
                <a:r>
                  <a:rPr lang="ko-KR" altLang="en-US" sz="800" spc="300" dirty="0">
                    <a:solidFill>
                      <a:schemeClr val="tx2"/>
                    </a:solidFill>
                    <a:latin typeface="AppleSDGothicNeoUL00" panose="02000503000000000000" pitchFamily="2" charset="-127"/>
                    <a:ea typeface="AppleSDGothicNeoUL00" panose="02000503000000000000" pitchFamily="2" charset="-127"/>
                  </a:rPr>
                  <a:t> 닭갈비</a:t>
                </a:r>
              </a:p>
            </p:txBody>
          </p:sp>
          <p:sp>
            <p:nvSpPr>
              <p:cNvPr id="133" name="직사각형 132">
                <a:extLst>
                  <a:ext uri="{FF2B5EF4-FFF2-40B4-BE49-F238E27FC236}">
                    <a16:creationId xmlns:a16="http://schemas.microsoft.com/office/drawing/2014/main" id="{4BC86CE1-E21B-491E-B0B5-493B025EE95A}"/>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34" name="직사각형 133">
                <a:extLst>
                  <a:ext uri="{FF2B5EF4-FFF2-40B4-BE49-F238E27FC236}">
                    <a16:creationId xmlns:a16="http://schemas.microsoft.com/office/drawing/2014/main" id="{A107D677-1B22-4737-86EB-A25F894BEE8F}"/>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35" name="직사각형 134">
                <a:extLst>
                  <a:ext uri="{FF2B5EF4-FFF2-40B4-BE49-F238E27FC236}">
                    <a16:creationId xmlns:a16="http://schemas.microsoft.com/office/drawing/2014/main" id="{0344F1C9-3AF7-40C5-8AE6-AD3ABDE95755}"/>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36" name="그림 135">
                <a:extLst>
                  <a:ext uri="{FF2B5EF4-FFF2-40B4-BE49-F238E27FC236}">
                    <a16:creationId xmlns:a16="http://schemas.microsoft.com/office/drawing/2014/main" id="{C7519D0A-154E-4400-B521-F85C999A038D}"/>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37" name="그림 136">
                <a:extLst>
                  <a:ext uri="{FF2B5EF4-FFF2-40B4-BE49-F238E27FC236}">
                    <a16:creationId xmlns:a16="http://schemas.microsoft.com/office/drawing/2014/main" id="{5D91D655-A1C8-45FA-86D9-8B5AC37EC34E}"/>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1030" name="그룹 1029">
              <a:extLst>
                <a:ext uri="{FF2B5EF4-FFF2-40B4-BE49-F238E27FC236}">
                  <a16:creationId xmlns:a16="http://schemas.microsoft.com/office/drawing/2014/main" id="{A7E3D75D-E6CF-466D-A547-3F7AF2C24921}"/>
                </a:ext>
              </a:extLst>
            </p:cNvPr>
            <p:cNvGrpSpPr/>
            <p:nvPr/>
          </p:nvGrpSpPr>
          <p:grpSpPr>
            <a:xfrm>
              <a:off x="2630037" y="3139350"/>
              <a:ext cx="922479" cy="69620"/>
              <a:chOff x="2630037" y="3139350"/>
              <a:chExt cx="922479" cy="69620"/>
            </a:xfrm>
          </p:grpSpPr>
          <p:sp>
            <p:nvSpPr>
              <p:cNvPr id="1029" name="곱하기 기호 1028">
                <a:extLst>
                  <a:ext uri="{FF2B5EF4-FFF2-40B4-BE49-F238E27FC236}">
                    <a16:creationId xmlns:a16="http://schemas.microsoft.com/office/drawing/2014/main" id="{A0C4D2DF-5CE1-4257-9C91-84017AD5756A}"/>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0" name="곱하기 기호 349">
                <a:extLst>
                  <a:ext uri="{FF2B5EF4-FFF2-40B4-BE49-F238E27FC236}">
                    <a16:creationId xmlns:a16="http://schemas.microsoft.com/office/drawing/2014/main" id="{D6BA111E-C2FE-49F3-B6F8-B2818F854086}"/>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3" name="곱하기 기호 352">
                <a:extLst>
                  <a:ext uri="{FF2B5EF4-FFF2-40B4-BE49-F238E27FC236}">
                    <a16:creationId xmlns:a16="http://schemas.microsoft.com/office/drawing/2014/main" id="{508B0FAB-8F52-4FC2-B482-5681B5EF524B}"/>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grpSp>
        <p:nvGrpSpPr>
          <p:cNvPr id="355" name="그룹 354">
            <a:extLst>
              <a:ext uri="{FF2B5EF4-FFF2-40B4-BE49-F238E27FC236}">
                <a16:creationId xmlns:a16="http://schemas.microsoft.com/office/drawing/2014/main" id="{5C4928BB-7E6B-418F-8692-2AA2ECCA7DB5}"/>
              </a:ext>
            </a:extLst>
          </p:cNvPr>
          <p:cNvGrpSpPr/>
          <p:nvPr/>
        </p:nvGrpSpPr>
        <p:grpSpPr>
          <a:xfrm>
            <a:off x="2633647" y="3904569"/>
            <a:ext cx="922479" cy="69620"/>
            <a:chOff x="2630037" y="3139350"/>
            <a:chExt cx="922479" cy="69620"/>
          </a:xfrm>
        </p:grpSpPr>
        <p:sp>
          <p:nvSpPr>
            <p:cNvPr id="356" name="곱하기 기호 355">
              <a:extLst>
                <a:ext uri="{FF2B5EF4-FFF2-40B4-BE49-F238E27FC236}">
                  <a16:creationId xmlns:a16="http://schemas.microsoft.com/office/drawing/2014/main" id="{336B2591-3862-4681-ABBA-7E4DEAB333D2}"/>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7" name="곱하기 기호 356">
              <a:extLst>
                <a:ext uri="{FF2B5EF4-FFF2-40B4-BE49-F238E27FC236}">
                  <a16:creationId xmlns:a16="http://schemas.microsoft.com/office/drawing/2014/main" id="{00F0879F-17C9-4A07-B774-94E9508FCC9F}"/>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8" name="곱하기 기호 357">
              <a:extLst>
                <a:ext uri="{FF2B5EF4-FFF2-40B4-BE49-F238E27FC236}">
                  <a16:creationId xmlns:a16="http://schemas.microsoft.com/office/drawing/2014/main" id="{597C230E-6ADC-4F5B-83F1-8A9F292D70BA}"/>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359" name="그룹 358">
            <a:extLst>
              <a:ext uri="{FF2B5EF4-FFF2-40B4-BE49-F238E27FC236}">
                <a16:creationId xmlns:a16="http://schemas.microsoft.com/office/drawing/2014/main" id="{0D48D366-E42C-4512-BC6B-98E2F0AC209E}"/>
              </a:ext>
            </a:extLst>
          </p:cNvPr>
          <p:cNvGrpSpPr/>
          <p:nvPr/>
        </p:nvGrpSpPr>
        <p:grpSpPr>
          <a:xfrm>
            <a:off x="2627099" y="4669610"/>
            <a:ext cx="922479" cy="69620"/>
            <a:chOff x="2630037" y="3139350"/>
            <a:chExt cx="922479" cy="69620"/>
          </a:xfrm>
        </p:grpSpPr>
        <p:sp>
          <p:nvSpPr>
            <p:cNvPr id="360" name="곱하기 기호 359">
              <a:extLst>
                <a:ext uri="{FF2B5EF4-FFF2-40B4-BE49-F238E27FC236}">
                  <a16:creationId xmlns:a16="http://schemas.microsoft.com/office/drawing/2014/main" id="{B7BDE386-3E96-4549-A54D-FB37AFDC82F2}"/>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61" name="곱하기 기호 360">
              <a:extLst>
                <a:ext uri="{FF2B5EF4-FFF2-40B4-BE49-F238E27FC236}">
                  <a16:creationId xmlns:a16="http://schemas.microsoft.com/office/drawing/2014/main" id="{2855ABAD-E650-4E37-B6BA-F26462A5BFF8}"/>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62" name="곱하기 기호 361">
              <a:extLst>
                <a:ext uri="{FF2B5EF4-FFF2-40B4-BE49-F238E27FC236}">
                  <a16:creationId xmlns:a16="http://schemas.microsoft.com/office/drawing/2014/main" id="{9523922C-47C5-4AB3-91F7-9A8CCE624455}"/>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sp>
        <p:nvSpPr>
          <p:cNvPr id="1032" name="직사각형 1031">
            <a:extLst>
              <a:ext uri="{FF2B5EF4-FFF2-40B4-BE49-F238E27FC236}">
                <a16:creationId xmlns:a16="http://schemas.microsoft.com/office/drawing/2014/main" id="{5E90EA40-8A30-49A6-A051-626D67E16D0E}"/>
              </a:ext>
            </a:extLst>
          </p:cNvPr>
          <p:cNvSpPr/>
          <p:nvPr/>
        </p:nvSpPr>
        <p:spPr>
          <a:xfrm>
            <a:off x="7719096" y="2064545"/>
            <a:ext cx="825867" cy="261610"/>
          </a:xfrm>
          <a:prstGeom prst="rect">
            <a:avLst/>
          </a:prstGeom>
        </p:spPr>
        <p:txBody>
          <a:bodyPr wrap="none">
            <a:spAutoFit/>
          </a:bodyPr>
          <a:lstStyle/>
          <a:p>
            <a:pPr algn="ctr"/>
            <a:r>
              <a:rPr lang="ko-KR" altLang="en-US" sz="1100" spc="300" dirty="0">
                <a:solidFill>
                  <a:schemeClr val="tx2"/>
                </a:solidFill>
                <a:latin typeface="AppleSDGothicNeoUL00" panose="02000503000000000000" pitchFamily="2" charset="-127"/>
                <a:ea typeface="AppleSDGothicNeoUL00" panose="02000503000000000000" pitchFamily="2" charset="-127"/>
              </a:rPr>
              <a:t>장바구니</a:t>
            </a:r>
          </a:p>
        </p:txBody>
      </p:sp>
      <p:pic>
        <p:nvPicPr>
          <p:cNvPr id="63" name="그림 62">
            <a:extLst>
              <a:ext uri="{FF2B5EF4-FFF2-40B4-BE49-F238E27FC236}">
                <a16:creationId xmlns:a16="http://schemas.microsoft.com/office/drawing/2014/main" id="{BF56CFC0-4647-463B-8E80-9EAFE117AA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5564" y="1192014"/>
            <a:ext cx="2550834" cy="5195278"/>
          </a:xfrm>
          <a:prstGeom prst="rect">
            <a:avLst/>
          </a:prstGeom>
        </p:spPr>
      </p:pic>
      <p:sp>
        <p:nvSpPr>
          <p:cNvPr id="1035" name="곱하기 기호 1034">
            <a:extLst>
              <a:ext uri="{FF2B5EF4-FFF2-40B4-BE49-F238E27FC236}">
                <a16:creationId xmlns:a16="http://schemas.microsoft.com/office/drawing/2014/main" id="{19D14360-4C43-483A-BAC5-C99D5E51C9AA}"/>
              </a:ext>
            </a:extLst>
          </p:cNvPr>
          <p:cNvSpPr/>
          <p:nvPr/>
        </p:nvSpPr>
        <p:spPr>
          <a:xfrm>
            <a:off x="7177191" y="2043962"/>
            <a:ext cx="279400" cy="279400"/>
          </a:xfrm>
          <a:prstGeom prst="mathMultiply">
            <a:avLst>
              <a:gd name="adj1" fmla="val 3318"/>
            </a:avLst>
          </a:prstGeom>
          <a:solidFill>
            <a:srgbClr val="5251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nvGrpSpPr>
          <p:cNvPr id="1037" name="그룹 1036">
            <a:extLst>
              <a:ext uri="{FF2B5EF4-FFF2-40B4-BE49-F238E27FC236}">
                <a16:creationId xmlns:a16="http://schemas.microsoft.com/office/drawing/2014/main" id="{5AF0E880-E99A-44DB-871A-9F3D01693140}"/>
              </a:ext>
            </a:extLst>
          </p:cNvPr>
          <p:cNvGrpSpPr/>
          <p:nvPr/>
        </p:nvGrpSpPr>
        <p:grpSpPr>
          <a:xfrm>
            <a:off x="7091120" y="2550100"/>
            <a:ext cx="1966422" cy="698716"/>
            <a:chOff x="7091120" y="2550100"/>
            <a:chExt cx="1966422" cy="698716"/>
          </a:xfrm>
        </p:grpSpPr>
        <p:grpSp>
          <p:nvGrpSpPr>
            <p:cNvPr id="382" name="그룹 381">
              <a:extLst>
                <a:ext uri="{FF2B5EF4-FFF2-40B4-BE49-F238E27FC236}">
                  <a16:creationId xmlns:a16="http://schemas.microsoft.com/office/drawing/2014/main" id="{815D399C-777A-44D8-BCDB-060B75995D0F}"/>
                </a:ext>
              </a:extLst>
            </p:cNvPr>
            <p:cNvGrpSpPr/>
            <p:nvPr/>
          </p:nvGrpSpPr>
          <p:grpSpPr>
            <a:xfrm>
              <a:off x="7091120" y="2550100"/>
              <a:ext cx="1966422" cy="698716"/>
              <a:chOff x="1666730" y="2787680"/>
              <a:chExt cx="1966422" cy="698716"/>
            </a:xfrm>
          </p:grpSpPr>
          <p:grpSp>
            <p:nvGrpSpPr>
              <p:cNvPr id="383" name="그룹 382">
                <a:extLst>
                  <a:ext uri="{FF2B5EF4-FFF2-40B4-BE49-F238E27FC236}">
                    <a16:creationId xmlns:a16="http://schemas.microsoft.com/office/drawing/2014/main" id="{7D081145-6989-47EE-AB91-9BEEB76E2D49}"/>
                  </a:ext>
                </a:extLst>
              </p:cNvPr>
              <p:cNvGrpSpPr/>
              <p:nvPr/>
            </p:nvGrpSpPr>
            <p:grpSpPr>
              <a:xfrm>
                <a:off x="1666730" y="2787680"/>
                <a:ext cx="1966422" cy="698716"/>
                <a:chOff x="1666730" y="2787680"/>
                <a:chExt cx="1966422" cy="698716"/>
              </a:xfrm>
            </p:grpSpPr>
            <p:sp>
              <p:nvSpPr>
                <p:cNvPr id="388" name="사각형: 둥근 모서리 387">
                  <a:extLst>
                    <a:ext uri="{FF2B5EF4-FFF2-40B4-BE49-F238E27FC236}">
                      <a16:creationId xmlns:a16="http://schemas.microsoft.com/office/drawing/2014/main" id="{C37368B8-5900-4545-BA23-0B1F6DA72476}"/>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89" name="직사각형 388">
                  <a:extLst>
                    <a:ext uri="{FF2B5EF4-FFF2-40B4-BE49-F238E27FC236}">
                      <a16:creationId xmlns:a16="http://schemas.microsoft.com/office/drawing/2014/main" id="{D6F464A3-7CC5-4735-90C3-A9A025147DA1}"/>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390" name="TextBox 389">
                  <a:extLst>
                    <a:ext uri="{FF2B5EF4-FFF2-40B4-BE49-F238E27FC236}">
                      <a16:creationId xmlns:a16="http://schemas.microsoft.com/office/drawing/2014/main" id="{6912E649-00E9-4C67-A967-277EBF26E7CF}"/>
                    </a:ext>
                  </a:extLst>
                </p:cNvPr>
                <p:cNvSpPr txBox="1"/>
                <p:nvPr/>
              </p:nvSpPr>
              <p:spPr>
                <a:xfrm>
                  <a:off x="2265866" y="2901087"/>
                  <a:ext cx="88357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매콤</a:t>
                  </a:r>
                  <a:r>
                    <a:rPr lang="ko-KR" altLang="en-US" sz="800" spc="300" dirty="0">
                      <a:solidFill>
                        <a:schemeClr val="tx2"/>
                      </a:solidFill>
                      <a:latin typeface="AppleSDGothicNeoUL00" panose="02000503000000000000" pitchFamily="2" charset="-127"/>
                      <a:ea typeface="AppleSDGothicNeoUL00" panose="02000503000000000000" pitchFamily="2" charset="-127"/>
                    </a:rPr>
                    <a:t> 닭갈비</a:t>
                  </a:r>
                </a:p>
              </p:txBody>
            </p:sp>
            <p:sp>
              <p:nvSpPr>
                <p:cNvPr id="391" name="직사각형 390">
                  <a:extLst>
                    <a:ext uri="{FF2B5EF4-FFF2-40B4-BE49-F238E27FC236}">
                      <a16:creationId xmlns:a16="http://schemas.microsoft.com/office/drawing/2014/main" id="{DA2F1A42-85EC-45A5-ADE3-834BF2C9EEF0}"/>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392" name="직사각형 391">
                  <a:extLst>
                    <a:ext uri="{FF2B5EF4-FFF2-40B4-BE49-F238E27FC236}">
                      <a16:creationId xmlns:a16="http://schemas.microsoft.com/office/drawing/2014/main" id="{A7C8714D-BBE4-4F04-8373-1BF44D62CF3A}"/>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393" name="직사각형 392">
                  <a:extLst>
                    <a:ext uri="{FF2B5EF4-FFF2-40B4-BE49-F238E27FC236}">
                      <a16:creationId xmlns:a16="http://schemas.microsoft.com/office/drawing/2014/main" id="{E1A048D8-87D8-442A-972B-8CA50EF0C08C}"/>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384" name="그룹 383">
                <a:extLst>
                  <a:ext uri="{FF2B5EF4-FFF2-40B4-BE49-F238E27FC236}">
                    <a16:creationId xmlns:a16="http://schemas.microsoft.com/office/drawing/2014/main" id="{9CC982EC-72D2-47A9-BC4A-523A1A892157}"/>
                  </a:ext>
                </a:extLst>
              </p:cNvPr>
              <p:cNvGrpSpPr/>
              <p:nvPr/>
            </p:nvGrpSpPr>
            <p:grpSpPr>
              <a:xfrm>
                <a:off x="2630037" y="3139350"/>
                <a:ext cx="922479" cy="69620"/>
                <a:chOff x="2630037" y="3139350"/>
                <a:chExt cx="922479" cy="69620"/>
              </a:xfrm>
            </p:grpSpPr>
            <p:sp>
              <p:nvSpPr>
                <p:cNvPr id="385" name="곱하기 기호 384">
                  <a:extLst>
                    <a:ext uri="{FF2B5EF4-FFF2-40B4-BE49-F238E27FC236}">
                      <a16:creationId xmlns:a16="http://schemas.microsoft.com/office/drawing/2014/main" id="{17861D11-BE09-4D50-AB72-CFF9D6F22AC7}"/>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86" name="곱하기 기호 385">
                  <a:extLst>
                    <a:ext uri="{FF2B5EF4-FFF2-40B4-BE49-F238E27FC236}">
                      <a16:creationId xmlns:a16="http://schemas.microsoft.com/office/drawing/2014/main" id="{5C2E1033-D8B1-450A-B62B-D50B62BCECA4}"/>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87" name="곱하기 기호 386">
                  <a:extLst>
                    <a:ext uri="{FF2B5EF4-FFF2-40B4-BE49-F238E27FC236}">
                      <a16:creationId xmlns:a16="http://schemas.microsoft.com/office/drawing/2014/main" id="{D646141C-1816-4357-BF48-68B5B143A83D}"/>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sp>
          <p:nvSpPr>
            <p:cNvPr id="402" name="곱하기 기호 401">
              <a:extLst>
                <a:ext uri="{FF2B5EF4-FFF2-40B4-BE49-F238E27FC236}">
                  <a16:creationId xmlns:a16="http://schemas.microsoft.com/office/drawing/2014/main" id="{057D6276-1960-4F4D-89B2-66B1D4E9CC9E}"/>
                </a:ext>
              </a:extLst>
            </p:cNvPr>
            <p:cNvSpPr/>
            <p:nvPr/>
          </p:nvSpPr>
          <p:spPr>
            <a:xfrm>
              <a:off x="8801588" y="2660777"/>
              <a:ext cx="163106" cy="163106"/>
            </a:xfrm>
            <a:prstGeom prst="mathMultiply">
              <a:avLst>
                <a:gd name="adj1" fmla="val 61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sp>
        <p:nvSpPr>
          <p:cNvPr id="415" name="직사각형 414">
            <a:extLst>
              <a:ext uri="{FF2B5EF4-FFF2-40B4-BE49-F238E27FC236}">
                <a16:creationId xmlns:a16="http://schemas.microsoft.com/office/drawing/2014/main" id="{82632BB3-6145-4B21-9CE9-979D83BA51F7}"/>
              </a:ext>
            </a:extLst>
          </p:cNvPr>
          <p:cNvSpPr/>
          <p:nvPr/>
        </p:nvSpPr>
        <p:spPr>
          <a:xfrm>
            <a:off x="7719097" y="5389940"/>
            <a:ext cx="825867" cy="261610"/>
          </a:xfrm>
          <a:prstGeom prst="rect">
            <a:avLst/>
          </a:prstGeom>
        </p:spPr>
        <p:txBody>
          <a:bodyPr wrap="none">
            <a:spAutoFit/>
          </a:bodyPr>
          <a:lstStyle/>
          <a:p>
            <a:pPr algn="ctr"/>
            <a:r>
              <a:rPr lang="ko-KR" altLang="en-US" sz="1100" spc="300" dirty="0">
                <a:solidFill>
                  <a:schemeClr val="tx2"/>
                </a:solidFill>
                <a:latin typeface="AppleSDGothicNeoUL00" panose="02000503000000000000" pitchFamily="2" charset="-127"/>
                <a:ea typeface="AppleSDGothicNeoUL00" panose="02000503000000000000" pitchFamily="2" charset="-127"/>
              </a:rPr>
              <a:t>주문하기</a:t>
            </a:r>
          </a:p>
        </p:txBody>
      </p:sp>
      <p:grpSp>
        <p:nvGrpSpPr>
          <p:cNvPr id="1036" name="그룹 1035">
            <a:extLst>
              <a:ext uri="{FF2B5EF4-FFF2-40B4-BE49-F238E27FC236}">
                <a16:creationId xmlns:a16="http://schemas.microsoft.com/office/drawing/2014/main" id="{738FE8A6-7072-4AD7-862F-4FE2B9E62BA8}"/>
              </a:ext>
            </a:extLst>
          </p:cNvPr>
          <p:cNvGrpSpPr/>
          <p:nvPr/>
        </p:nvGrpSpPr>
        <p:grpSpPr>
          <a:xfrm>
            <a:off x="7091120" y="3320187"/>
            <a:ext cx="1966422" cy="698716"/>
            <a:chOff x="7091120" y="3320187"/>
            <a:chExt cx="1966422" cy="698716"/>
          </a:xfrm>
        </p:grpSpPr>
        <p:grpSp>
          <p:nvGrpSpPr>
            <p:cNvPr id="403" name="그룹 402">
              <a:extLst>
                <a:ext uri="{FF2B5EF4-FFF2-40B4-BE49-F238E27FC236}">
                  <a16:creationId xmlns:a16="http://schemas.microsoft.com/office/drawing/2014/main" id="{FC061B81-643B-4FE4-A2D4-8FC2B665A221}"/>
                </a:ext>
              </a:extLst>
            </p:cNvPr>
            <p:cNvGrpSpPr/>
            <p:nvPr/>
          </p:nvGrpSpPr>
          <p:grpSpPr>
            <a:xfrm>
              <a:off x="7091120" y="3320187"/>
              <a:ext cx="1966422" cy="698716"/>
              <a:chOff x="1666730" y="2787680"/>
              <a:chExt cx="1966422" cy="698716"/>
            </a:xfrm>
          </p:grpSpPr>
          <p:grpSp>
            <p:nvGrpSpPr>
              <p:cNvPr id="404" name="그룹 403">
                <a:extLst>
                  <a:ext uri="{FF2B5EF4-FFF2-40B4-BE49-F238E27FC236}">
                    <a16:creationId xmlns:a16="http://schemas.microsoft.com/office/drawing/2014/main" id="{3F7F2555-F284-4A88-A055-25EC5A909D25}"/>
                  </a:ext>
                </a:extLst>
              </p:cNvPr>
              <p:cNvGrpSpPr/>
              <p:nvPr/>
            </p:nvGrpSpPr>
            <p:grpSpPr>
              <a:xfrm>
                <a:off x="1666730" y="2787680"/>
                <a:ext cx="1966422" cy="698716"/>
                <a:chOff x="1666730" y="2787680"/>
                <a:chExt cx="1966422" cy="698716"/>
              </a:xfrm>
            </p:grpSpPr>
            <p:sp>
              <p:nvSpPr>
                <p:cNvPr id="409" name="사각형: 둥근 모서리 408">
                  <a:extLst>
                    <a:ext uri="{FF2B5EF4-FFF2-40B4-BE49-F238E27FC236}">
                      <a16:creationId xmlns:a16="http://schemas.microsoft.com/office/drawing/2014/main" id="{E2679829-5CCA-4888-991D-5FAEAA724F82}"/>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410" name="직사각형 409">
                  <a:extLst>
                    <a:ext uri="{FF2B5EF4-FFF2-40B4-BE49-F238E27FC236}">
                      <a16:creationId xmlns:a16="http://schemas.microsoft.com/office/drawing/2014/main" id="{218C8BD6-0275-4CA6-8BFA-82A81D53E2E7}"/>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411" name="TextBox 410">
                  <a:extLst>
                    <a:ext uri="{FF2B5EF4-FFF2-40B4-BE49-F238E27FC236}">
                      <a16:creationId xmlns:a16="http://schemas.microsoft.com/office/drawing/2014/main" id="{0DD35A5D-B873-4CFD-BE1E-0A7DE12436DE}"/>
                    </a:ext>
                  </a:extLst>
                </p:cNvPr>
                <p:cNvSpPr txBox="1"/>
                <p:nvPr/>
              </p:nvSpPr>
              <p:spPr>
                <a:xfrm>
                  <a:off x="2265866" y="2901087"/>
                  <a:ext cx="88357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매콤</a:t>
                  </a:r>
                  <a:r>
                    <a:rPr lang="ko-KR" altLang="en-US" sz="800" spc="300" dirty="0">
                      <a:solidFill>
                        <a:schemeClr val="tx2"/>
                      </a:solidFill>
                      <a:latin typeface="AppleSDGothicNeoUL00" panose="02000503000000000000" pitchFamily="2" charset="-127"/>
                      <a:ea typeface="AppleSDGothicNeoUL00" panose="02000503000000000000" pitchFamily="2" charset="-127"/>
                    </a:rPr>
                    <a:t> 닭갈비</a:t>
                  </a:r>
                </a:p>
              </p:txBody>
            </p:sp>
            <p:sp>
              <p:nvSpPr>
                <p:cNvPr id="412" name="직사각형 411">
                  <a:extLst>
                    <a:ext uri="{FF2B5EF4-FFF2-40B4-BE49-F238E27FC236}">
                      <a16:creationId xmlns:a16="http://schemas.microsoft.com/office/drawing/2014/main" id="{D80CC091-DAC4-4D71-93CC-150E3808E728}"/>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413" name="직사각형 412">
                  <a:extLst>
                    <a:ext uri="{FF2B5EF4-FFF2-40B4-BE49-F238E27FC236}">
                      <a16:creationId xmlns:a16="http://schemas.microsoft.com/office/drawing/2014/main" id="{20DF5645-EE1A-4811-9F81-DD53CE01C445}"/>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414" name="직사각형 413">
                  <a:extLst>
                    <a:ext uri="{FF2B5EF4-FFF2-40B4-BE49-F238E27FC236}">
                      <a16:creationId xmlns:a16="http://schemas.microsoft.com/office/drawing/2014/main" id="{CB189628-F8FE-4944-B4F9-EAB11774DFF4}"/>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405" name="그룹 404">
                <a:extLst>
                  <a:ext uri="{FF2B5EF4-FFF2-40B4-BE49-F238E27FC236}">
                    <a16:creationId xmlns:a16="http://schemas.microsoft.com/office/drawing/2014/main" id="{5AF5BFC7-646E-472A-BEE2-9D48209FFF09}"/>
                  </a:ext>
                </a:extLst>
              </p:cNvPr>
              <p:cNvGrpSpPr/>
              <p:nvPr/>
            </p:nvGrpSpPr>
            <p:grpSpPr>
              <a:xfrm>
                <a:off x="2630037" y="3139350"/>
                <a:ext cx="922479" cy="69620"/>
                <a:chOff x="2630037" y="3139350"/>
                <a:chExt cx="922479" cy="69620"/>
              </a:xfrm>
            </p:grpSpPr>
            <p:sp>
              <p:nvSpPr>
                <p:cNvPr id="406" name="곱하기 기호 405">
                  <a:extLst>
                    <a:ext uri="{FF2B5EF4-FFF2-40B4-BE49-F238E27FC236}">
                      <a16:creationId xmlns:a16="http://schemas.microsoft.com/office/drawing/2014/main" id="{FA6C2C27-E7BD-4CD8-98D7-8305263AADF8}"/>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407" name="곱하기 기호 406">
                  <a:extLst>
                    <a:ext uri="{FF2B5EF4-FFF2-40B4-BE49-F238E27FC236}">
                      <a16:creationId xmlns:a16="http://schemas.microsoft.com/office/drawing/2014/main" id="{6581E112-5974-4B4E-B0CD-E239859D14F0}"/>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408" name="곱하기 기호 407">
                  <a:extLst>
                    <a:ext uri="{FF2B5EF4-FFF2-40B4-BE49-F238E27FC236}">
                      <a16:creationId xmlns:a16="http://schemas.microsoft.com/office/drawing/2014/main" id="{43905743-6E48-44D7-8F0D-32063EB8FC68}"/>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sp>
          <p:nvSpPr>
            <p:cNvPr id="416" name="곱하기 기호 415">
              <a:extLst>
                <a:ext uri="{FF2B5EF4-FFF2-40B4-BE49-F238E27FC236}">
                  <a16:creationId xmlns:a16="http://schemas.microsoft.com/office/drawing/2014/main" id="{FA6A98CB-7F51-4CB2-98D8-61F01D76863D}"/>
                </a:ext>
              </a:extLst>
            </p:cNvPr>
            <p:cNvSpPr/>
            <p:nvPr/>
          </p:nvSpPr>
          <p:spPr>
            <a:xfrm>
              <a:off x="8801588" y="3429000"/>
              <a:ext cx="163106" cy="163106"/>
            </a:xfrm>
            <a:prstGeom prst="mathMultiply">
              <a:avLst>
                <a:gd name="adj1" fmla="val 61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sp>
        <p:nvSpPr>
          <p:cNvPr id="1040" name="직사각형 1039">
            <a:extLst>
              <a:ext uri="{FF2B5EF4-FFF2-40B4-BE49-F238E27FC236}">
                <a16:creationId xmlns:a16="http://schemas.microsoft.com/office/drawing/2014/main" id="{EF375E50-67F5-4282-8D84-C7288EAC6DE2}"/>
              </a:ext>
            </a:extLst>
          </p:cNvPr>
          <p:cNvSpPr/>
          <p:nvPr/>
        </p:nvSpPr>
        <p:spPr>
          <a:xfrm>
            <a:off x="7091120" y="4570919"/>
            <a:ext cx="883575" cy="694421"/>
          </a:xfrm>
          <a:prstGeom prst="rect">
            <a:avLst/>
          </a:prstGeom>
        </p:spPr>
        <p:txBody>
          <a:bodyPr wrap="square">
            <a:spAutoFit/>
          </a:bodyPr>
          <a:lstStyle/>
          <a:p>
            <a:pPr>
              <a:lnSpc>
                <a:spcPct val="150000"/>
              </a:lnSpc>
            </a:pPr>
            <a:r>
              <a:rPr lang="ko-KR" altLang="en-US" sz="800" dirty="0">
                <a:solidFill>
                  <a:schemeClr val="tx2"/>
                </a:solidFill>
                <a:latin typeface="AppleSDGothicNeoUL00" panose="02000503000000000000" pitchFamily="2" charset="-127"/>
                <a:ea typeface="AppleSDGothicNeoUL00" panose="02000503000000000000" pitchFamily="2" charset="-127"/>
              </a:rPr>
              <a:t>상품금액</a:t>
            </a:r>
            <a:endParaRPr lang="en-US" altLang="ko-KR" sz="800" dirty="0">
              <a:solidFill>
                <a:schemeClr val="tx2"/>
              </a:solidFill>
              <a:latin typeface="AppleSDGothicNeoUL00" panose="02000503000000000000" pitchFamily="2" charset="-127"/>
              <a:ea typeface="AppleSDGothicNeoUL00" panose="02000503000000000000" pitchFamily="2" charset="-127"/>
            </a:endParaRPr>
          </a:p>
          <a:p>
            <a:pPr>
              <a:lnSpc>
                <a:spcPct val="150000"/>
              </a:lnSpc>
            </a:pPr>
            <a:r>
              <a:rPr lang="ko-KR" altLang="en-US" sz="800" dirty="0">
                <a:solidFill>
                  <a:schemeClr val="tx2"/>
                </a:solidFill>
                <a:latin typeface="AppleSDGothicNeoUL00" panose="02000503000000000000" pitchFamily="2" charset="-127"/>
                <a:ea typeface="AppleSDGothicNeoUL00" panose="02000503000000000000" pitchFamily="2" charset="-127"/>
              </a:rPr>
              <a:t>배송비</a:t>
            </a:r>
            <a:endParaRPr lang="en-US" altLang="ko-KR" sz="800" dirty="0">
              <a:solidFill>
                <a:schemeClr val="tx2"/>
              </a:solidFill>
              <a:latin typeface="AppleSDGothicNeoUL00" panose="02000503000000000000" pitchFamily="2" charset="-127"/>
              <a:ea typeface="AppleSDGothicNeoUL00" panose="02000503000000000000" pitchFamily="2" charset="-127"/>
            </a:endParaRPr>
          </a:p>
          <a:p>
            <a:pPr>
              <a:lnSpc>
                <a:spcPct val="150000"/>
              </a:lnSpc>
            </a:pPr>
            <a:r>
              <a:rPr lang="ko-KR" altLang="en-US" sz="1050" dirty="0">
                <a:solidFill>
                  <a:schemeClr val="accent1"/>
                </a:solidFill>
                <a:latin typeface="AppleSDGothicNeoM00" panose="02000503000000000000" pitchFamily="2" charset="-127"/>
                <a:ea typeface="AppleSDGothicNeoM00" panose="02000503000000000000" pitchFamily="2" charset="-127"/>
              </a:rPr>
              <a:t>결제예정금액</a:t>
            </a:r>
          </a:p>
        </p:txBody>
      </p:sp>
      <p:sp>
        <p:nvSpPr>
          <p:cNvPr id="1041" name="직사각형 1040">
            <a:extLst>
              <a:ext uri="{FF2B5EF4-FFF2-40B4-BE49-F238E27FC236}">
                <a16:creationId xmlns:a16="http://schemas.microsoft.com/office/drawing/2014/main" id="{799639D2-2B02-4E3B-B2E7-65F8066EF60C}"/>
              </a:ext>
            </a:extLst>
          </p:cNvPr>
          <p:cNvSpPr/>
          <p:nvPr/>
        </p:nvSpPr>
        <p:spPr>
          <a:xfrm>
            <a:off x="8112463" y="4570025"/>
            <a:ext cx="991183" cy="683842"/>
          </a:xfrm>
          <a:prstGeom prst="rect">
            <a:avLst/>
          </a:prstGeom>
        </p:spPr>
        <p:txBody>
          <a:bodyPr wrap="square">
            <a:spAutoFit/>
          </a:bodyPr>
          <a:lstStyle/>
          <a:p>
            <a:pPr algn="r">
              <a:lnSpc>
                <a:spcPct val="150000"/>
              </a:lnSpc>
            </a:pPr>
            <a:r>
              <a:rPr lang="en-US" altLang="ko-KR" sz="800" dirty="0">
                <a:solidFill>
                  <a:schemeClr val="tx2"/>
                </a:solidFill>
                <a:latin typeface="AppleSDGothicNeoUL00" panose="02000503000000000000" pitchFamily="2" charset="-127"/>
                <a:ea typeface="AppleSDGothicNeoUL00" panose="02000503000000000000" pitchFamily="2" charset="-127"/>
              </a:rPr>
              <a:t>28,000</a:t>
            </a:r>
            <a:r>
              <a:rPr lang="ko-KR" altLang="en-US" sz="800" dirty="0">
                <a:solidFill>
                  <a:schemeClr val="tx2"/>
                </a:solidFill>
                <a:latin typeface="AppleSDGothicNeoUL00" panose="02000503000000000000" pitchFamily="2" charset="-127"/>
                <a:ea typeface="AppleSDGothicNeoUL00" panose="02000503000000000000" pitchFamily="2" charset="-127"/>
              </a:rPr>
              <a:t>원</a:t>
            </a:r>
            <a:endParaRPr lang="en-US" altLang="ko-KR" sz="800" dirty="0">
              <a:solidFill>
                <a:schemeClr val="tx2"/>
              </a:solidFill>
              <a:latin typeface="AppleSDGothicNeoUL00" panose="02000503000000000000" pitchFamily="2" charset="-127"/>
              <a:ea typeface="AppleSDGothicNeoUL00" panose="02000503000000000000" pitchFamily="2" charset="-127"/>
            </a:endParaRPr>
          </a:p>
          <a:p>
            <a:pPr algn="r">
              <a:lnSpc>
                <a:spcPct val="150000"/>
              </a:lnSpc>
            </a:pPr>
            <a:r>
              <a:rPr lang="en-US" altLang="ko-KR" sz="800" dirty="0">
                <a:solidFill>
                  <a:schemeClr val="tx2"/>
                </a:solidFill>
                <a:latin typeface="AppleSDGothicNeoUL00" panose="02000503000000000000" pitchFamily="2" charset="-127"/>
                <a:ea typeface="AppleSDGothicNeoUL00" panose="02000503000000000000" pitchFamily="2" charset="-127"/>
              </a:rPr>
              <a:t>2,500</a:t>
            </a:r>
            <a:r>
              <a:rPr lang="ko-KR" altLang="en-US" sz="800" dirty="0">
                <a:solidFill>
                  <a:schemeClr val="tx2"/>
                </a:solidFill>
                <a:latin typeface="AppleSDGothicNeoUL00" panose="02000503000000000000" pitchFamily="2" charset="-127"/>
                <a:ea typeface="AppleSDGothicNeoUL00" panose="02000503000000000000" pitchFamily="2" charset="-127"/>
              </a:rPr>
              <a:t>원</a:t>
            </a:r>
            <a:endParaRPr lang="en-US" altLang="ko-KR" sz="800" dirty="0">
              <a:solidFill>
                <a:schemeClr val="tx2"/>
              </a:solidFill>
              <a:latin typeface="AppleSDGothicNeoUL00" panose="02000503000000000000" pitchFamily="2" charset="-127"/>
              <a:ea typeface="AppleSDGothicNeoUL00" panose="02000503000000000000" pitchFamily="2" charset="-127"/>
            </a:endParaRPr>
          </a:p>
          <a:p>
            <a:pPr algn="r">
              <a:lnSpc>
                <a:spcPct val="150000"/>
              </a:lnSpc>
            </a:pPr>
            <a:r>
              <a:rPr lang="en-US" altLang="ko-KR" sz="1050" dirty="0">
                <a:solidFill>
                  <a:schemeClr val="accent1"/>
                </a:solidFill>
                <a:latin typeface="AppleSDGothicNeoM00" panose="02000503000000000000" pitchFamily="2" charset="-127"/>
                <a:ea typeface="AppleSDGothicNeoM00" panose="02000503000000000000" pitchFamily="2" charset="-127"/>
              </a:rPr>
              <a:t>30,500</a:t>
            </a:r>
            <a:r>
              <a:rPr lang="ko-KR" altLang="en-US" sz="1050" dirty="0">
                <a:solidFill>
                  <a:schemeClr val="accent1"/>
                </a:solidFill>
                <a:latin typeface="AppleSDGothicNeoM00" panose="02000503000000000000" pitchFamily="2" charset="-127"/>
                <a:ea typeface="AppleSDGothicNeoM00" panose="02000503000000000000" pitchFamily="2" charset="-127"/>
              </a:rPr>
              <a:t>원</a:t>
            </a:r>
          </a:p>
        </p:txBody>
      </p:sp>
      <p:pic>
        <p:nvPicPr>
          <p:cNvPr id="16" name="그림 15">
            <a:extLst>
              <a:ext uri="{FF2B5EF4-FFF2-40B4-BE49-F238E27FC236}">
                <a16:creationId xmlns:a16="http://schemas.microsoft.com/office/drawing/2014/main" id="{4F048266-E4D4-4F66-9E22-319FBC4AAC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8438" y="1192014"/>
            <a:ext cx="2550834" cy="5195278"/>
          </a:xfrm>
          <a:prstGeom prst="rect">
            <a:avLst/>
          </a:prstGeom>
        </p:spPr>
      </p:pic>
      <p:sp>
        <p:nvSpPr>
          <p:cNvPr id="424" name="TextBox 423">
            <a:extLst>
              <a:ext uri="{FF2B5EF4-FFF2-40B4-BE49-F238E27FC236}">
                <a16:creationId xmlns:a16="http://schemas.microsoft.com/office/drawing/2014/main" id="{2B62934E-F0BF-4922-AE45-864AAA0BCEC0}"/>
              </a:ext>
            </a:extLst>
          </p:cNvPr>
          <p:cNvSpPr txBox="1"/>
          <p:nvPr/>
        </p:nvSpPr>
        <p:spPr>
          <a:xfrm>
            <a:off x="4072346" y="3101848"/>
            <a:ext cx="2335670" cy="1821653"/>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Main Menu</a:t>
            </a:r>
          </a:p>
          <a:p>
            <a:pPr algn="just">
              <a:lnSpc>
                <a:spcPct val="150000"/>
              </a:lnSpc>
            </a:pPr>
            <a:r>
              <a:rPr lang="en-US" altLang="ko-KR" sz="1300" dirty="0">
                <a:solidFill>
                  <a:schemeClr val="tx2"/>
                </a:solidFill>
                <a:latin typeface="AppleSDGothicNeoUL00" panose="02000503000000000000" pitchFamily="2" charset="-127"/>
                <a:ea typeface="AppleSDGothicNeoUL00" panose="02000503000000000000" pitchFamily="2" charset="-127"/>
              </a:rPr>
              <a:t>We suggests menus that the user will like. The user can see the menu and its ingredients. The user can pick item to cart.</a:t>
            </a:r>
            <a:endParaRPr lang="ko-KR" altLang="en-US" sz="1300" dirty="0">
              <a:solidFill>
                <a:schemeClr val="tx2"/>
              </a:solidFill>
              <a:latin typeface="AppleSDGothicNeoUL00" panose="02000503000000000000" pitchFamily="2" charset="-127"/>
              <a:ea typeface="AppleSDGothicNeoUL00" panose="02000503000000000000" pitchFamily="2" charset="-127"/>
            </a:endParaRPr>
          </a:p>
        </p:txBody>
      </p:sp>
      <p:sp>
        <p:nvSpPr>
          <p:cNvPr id="425" name="TextBox 424">
            <a:extLst>
              <a:ext uri="{FF2B5EF4-FFF2-40B4-BE49-F238E27FC236}">
                <a16:creationId xmlns:a16="http://schemas.microsoft.com/office/drawing/2014/main" id="{CAADACEE-4C37-42FC-A713-0B6D053AD8B8}"/>
              </a:ext>
            </a:extLst>
          </p:cNvPr>
          <p:cNvSpPr txBox="1"/>
          <p:nvPr/>
        </p:nvSpPr>
        <p:spPr>
          <a:xfrm>
            <a:off x="9503703" y="3101848"/>
            <a:ext cx="2333621" cy="1487908"/>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Cart</a:t>
            </a:r>
          </a:p>
          <a:p>
            <a:pPr algn="just">
              <a:lnSpc>
                <a:spcPct val="150000"/>
              </a:lnSpc>
            </a:pPr>
            <a:r>
              <a:rPr lang="en-US" altLang="ko-KR" sz="1250" dirty="0">
                <a:solidFill>
                  <a:schemeClr val="tx2"/>
                </a:solidFill>
                <a:latin typeface="AppleSDGothicNeoUL00" panose="02000503000000000000" pitchFamily="2" charset="-127"/>
                <a:ea typeface="AppleSDGothicNeoUL00" panose="02000503000000000000" pitchFamily="2" charset="-127"/>
              </a:rPr>
              <a:t>Users can see what they picked. They can check whole price and press order button to order them.</a:t>
            </a:r>
            <a:endParaRPr lang="ko-KR" altLang="en-US" sz="1250"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12266122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0B36E32C-D5AB-4F10-A227-2328101AFAC9}"/>
              </a:ext>
            </a:extLst>
          </p:cNvPr>
          <p:cNvSpPr/>
          <p:nvPr/>
        </p:nvSpPr>
        <p:spPr>
          <a:xfrm>
            <a:off x="1534677" y="1825617"/>
            <a:ext cx="2241959" cy="396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nvGrpSpPr>
          <p:cNvPr id="285" name="그룹 284">
            <a:extLst>
              <a:ext uri="{FF2B5EF4-FFF2-40B4-BE49-F238E27FC236}">
                <a16:creationId xmlns:a16="http://schemas.microsoft.com/office/drawing/2014/main" id="{E2E0BA60-C5FE-4394-A30C-8F5BD62B0F7F}"/>
              </a:ext>
            </a:extLst>
          </p:cNvPr>
          <p:cNvGrpSpPr/>
          <p:nvPr/>
        </p:nvGrpSpPr>
        <p:grpSpPr>
          <a:xfrm>
            <a:off x="1663120" y="5084560"/>
            <a:ext cx="1966422" cy="698716"/>
            <a:chOff x="1666730" y="2787680"/>
            <a:chExt cx="1966422" cy="698716"/>
          </a:xfrm>
        </p:grpSpPr>
        <p:sp>
          <p:nvSpPr>
            <p:cNvPr id="286" name="사각형: 둥근 모서리 285">
              <a:extLst>
                <a:ext uri="{FF2B5EF4-FFF2-40B4-BE49-F238E27FC236}">
                  <a16:creationId xmlns:a16="http://schemas.microsoft.com/office/drawing/2014/main" id="{03DC6AF9-EFFA-46C3-BC18-9BB6CF245FBC}"/>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87" name="직사각형 286">
              <a:extLst>
                <a:ext uri="{FF2B5EF4-FFF2-40B4-BE49-F238E27FC236}">
                  <a16:creationId xmlns:a16="http://schemas.microsoft.com/office/drawing/2014/main" id="{669E3756-0FD7-41D5-8165-9C4624AFDD19}"/>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288" name="TextBox 287">
              <a:extLst>
                <a:ext uri="{FF2B5EF4-FFF2-40B4-BE49-F238E27FC236}">
                  <a16:creationId xmlns:a16="http://schemas.microsoft.com/office/drawing/2014/main" id="{2349C0C0-59A1-4F41-8C27-028A688231AD}"/>
                </a:ext>
              </a:extLst>
            </p:cNvPr>
            <p:cNvSpPr txBox="1"/>
            <p:nvPr/>
          </p:nvSpPr>
          <p:spPr>
            <a:xfrm>
              <a:off x="2265866" y="2901087"/>
              <a:ext cx="88357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치킨 샐러드</a:t>
              </a:r>
            </a:p>
          </p:txBody>
        </p:sp>
        <p:sp>
          <p:nvSpPr>
            <p:cNvPr id="289" name="직사각형 288">
              <a:extLst>
                <a:ext uri="{FF2B5EF4-FFF2-40B4-BE49-F238E27FC236}">
                  <a16:creationId xmlns:a16="http://schemas.microsoft.com/office/drawing/2014/main" id="{4A348BF1-5029-4376-AF5A-AEC25D12E022}"/>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290" name="직사각형 289">
              <a:extLst>
                <a:ext uri="{FF2B5EF4-FFF2-40B4-BE49-F238E27FC236}">
                  <a16:creationId xmlns:a16="http://schemas.microsoft.com/office/drawing/2014/main" id="{2FCF52BB-27D6-4527-A6F2-8971D7A9E1FF}"/>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291" name="직사각형 290">
              <a:extLst>
                <a:ext uri="{FF2B5EF4-FFF2-40B4-BE49-F238E27FC236}">
                  <a16:creationId xmlns:a16="http://schemas.microsoft.com/office/drawing/2014/main" id="{1E52009B-C085-42FE-9CA5-BC58C3D4A249}"/>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292" name="그림 291">
              <a:extLst>
                <a:ext uri="{FF2B5EF4-FFF2-40B4-BE49-F238E27FC236}">
                  <a16:creationId xmlns:a16="http://schemas.microsoft.com/office/drawing/2014/main" id="{CA659EC3-7624-437D-BE31-CEE2A813CC2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293" name="그림 292">
              <a:extLst>
                <a:ext uri="{FF2B5EF4-FFF2-40B4-BE49-F238E27FC236}">
                  <a16:creationId xmlns:a16="http://schemas.microsoft.com/office/drawing/2014/main" id="{F2723AA5-3CFC-4B20-AD57-49D78715ADDC}"/>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26" name="그룹 25">
            <a:extLst>
              <a:ext uri="{FF2B5EF4-FFF2-40B4-BE49-F238E27FC236}">
                <a16:creationId xmlns:a16="http://schemas.microsoft.com/office/drawing/2014/main" id="{94820767-F2BA-43C8-AF13-A70C62459365}"/>
              </a:ext>
            </a:extLst>
          </p:cNvPr>
          <p:cNvGrpSpPr/>
          <p:nvPr/>
        </p:nvGrpSpPr>
        <p:grpSpPr>
          <a:xfrm>
            <a:off x="1535435" y="5323839"/>
            <a:ext cx="2241201" cy="464443"/>
            <a:chOff x="1535435" y="5323839"/>
            <a:chExt cx="2241201" cy="464443"/>
          </a:xfrm>
        </p:grpSpPr>
        <p:sp>
          <p:nvSpPr>
            <p:cNvPr id="12" name="직사각형 11">
              <a:extLst>
                <a:ext uri="{FF2B5EF4-FFF2-40B4-BE49-F238E27FC236}">
                  <a16:creationId xmlns:a16="http://schemas.microsoft.com/office/drawing/2014/main" id="{7294130A-684D-49D3-AEF9-E7CE43BCB321}"/>
                </a:ext>
              </a:extLst>
            </p:cNvPr>
            <p:cNvSpPr/>
            <p:nvPr/>
          </p:nvSpPr>
          <p:spPr>
            <a:xfrm>
              <a:off x="1535435" y="5323839"/>
              <a:ext cx="2241201" cy="46444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nvGrpSpPr>
            <p:cNvPr id="107" name="그룹 106">
              <a:extLst>
                <a:ext uri="{FF2B5EF4-FFF2-40B4-BE49-F238E27FC236}">
                  <a16:creationId xmlns:a16="http://schemas.microsoft.com/office/drawing/2014/main" id="{3EDFCACF-2817-4654-9063-E3C91F672D47}"/>
                </a:ext>
              </a:extLst>
            </p:cNvPr>
            <p:cNvGrpSpPr/>
            <p:nvPr/>
          </p:nvGrpSpPr>
          <p:grpSpPr>
            <a:xfrm>
              <a:off x="1738547" y="5387872"/>
              <a:ext cx="1948216" cy="384014"/>
              <a:chOff x="1738547" y="5398032"/>
              <a:chExt cx="1948216" cy="384014"/>
            </a:xfrm>
          </p:grpSpPr>
          <p:pic>
            <p:nvPicPr>
              <p:cNvPr id="100" name="그림 99">
                <a:extLst>
                  <a:ext uri="{FF2B5EF4-FFF2-40B4-BE49-F238E27FC236}">
                    <a16:creationId xmlns:a16="http://schemas.microsoft.com/office/drawing/2014/main" id="{C87D359A-CD3D-475D-AA3C-52D5FE396F3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798536" y="5398032"/>
                <a:ext cx="208958" cy="208958"/>
              </a:xfrm>
              <a:prstGeom prst="rect">
                <a:avLst/>
              </a:prstGeom>
            </p:spPr>
          </p:pic>
          <p:pic>
            <p:nvPicPr>
              <p:cNvPr id="102" name="그림 101">
                <a:extLst>
                  <a:ext uri="{FF2B5EF4-FFF2-40B4-BE49-F238E27FC236}">
                    <a16:creationId xmlns:a16="http://schemas.microsoft.com/office/drawing/2014/main" id="{EEF59AA4-82C9-454A-A069-3715E0C0E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1740" y="5398338"/>
                <a:ext cx="208958" cy="208958"/>
              </a:xfrm>
              <a:prstGeom prst="rect">
                <a:avLst/>
              </a:prstGeom>
            </p:spPr>
          </p:pic>
          <p:pic>
            <p:nvPicPr>
              <p:cNvPr id="104" name="그림 103">
                <a:extLst>
                  <a:ext uri="{FF2B5EF4-FFF2-40B4-BE49-F238E27FC236}">
                    <a16:creationId xmlns:a16="http://schemas.microsoft.com/office/drawing/2014/main" id="{B63A6CAF-8774-486E-8B4D-619525ECE6C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04944" y="5399159"/>
                <a:ext cx="207831" cy="207831"/>
              </a:xfrm>
              <a:prstGeom prst="rect">
                <a:avLst/>
              </a:prstGeom>
            </p:spPr>
          </p:pic>
          <p:sp>
            <p:nvSpPr>
              <p:cNvPr id="106" name="TextBox 105">
                <a:extLst>
                  <a:ext uri="{FF2B5EF4-FFF2-40B4-BE49-F238E27FC236}">
                    <a16:creationId xmlns:a16="http://schemas.microsoft.com/office/drawing/2014/main" id="{A2F3EA54-3035-43BE-BF20-AA56292EA913}"/>
                  </a:ext>
                </a:extLst>
              </p:cNvPr>
              <p:cNvSpPr txBox="1"/>
              <p:nvPr/>
            </p:nvSpPr>
            <p:spPr>
              <a:xfrm>
                <a:off x="1738547" y="5589686"/>
                <a:ext cx="328936"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추천</a:t>
                </a:r>
              </a:p>
            </p:txBody>
          </p:sp>
          <p:sp>
            <p:nvSpPr>
              <p:cNvPr id="108" name="TextBox 107">
                <a:extLst>
                  <a:ext uri="{FF2B5EF4-FFF2-40B4-BE49-F238E27FC236}">
                    <a16:creationId xmlns:a16="http://schemas.microsoft.com/office/drawing/2014/main" id="{C4B23138-08D5-4203-96F2-951AD3BAE749}"/>
                  </a:ext>
                </a:extLst>
              </p:cNvPr>
              <p:cNvSpPr txBox="1"/>
              <p:nvPr/>
            </p:nvSpPr>
            <p:spPr>
              <a:xfrm>
                <a:off x="2475273" y="5589686"/>
                <a:ext cx="328936" cy="192360"/>
              </a:xfrm>
              <a:prstGeom prst="rect">
                <a:avLst/>
              </a:prstGeom>
              <a:noFill/>
            </p:spPr>
            <p:txBody>
              <a:bodyPr wrap="none" rtlCol="0">
                <a:spAutoFit/>
              </a:bodyPr>
              <a:lstStyle/>
              <a:p>
                <a:pPr algn="ctr"/>
                <a:r>
                  <a:rPr lang="ko-KR" altLang="en-US" sz="650" dirty="0">
                    <a:solidFill>
                      <a:schemeClr val="accent1"/>
                    </a:solidFill>
                    <a:latin typeface="AppleSDGothicNeoUL00" panose="02000503000000000000" pitchFamily="2" charset="-127"/>
                    <a:ea typeface="AppleSDGothicNeoUL00" panose="02000503000000000000" pitchFamily="2" charset="-127"/>
                  </a:rPr>
                  <a:t>검색</a:t>
                </a:r>
              </a:p>
            </p:txBody>
          </p:sp>
          <p:sp>
            <p:nvSpPr>
              <p:cNvPr id="109" name="TextBox 108">
                <a:extLst>
                  <a:ext uri="{FF2B5EF4-FFF2-40B4-BE49-F238E27FC236}">
                    <a16:creationId xmlns:a16="http://schemas.microsoft.com/office/drawing/2014/main" id="{E41EFE04-A67C-4359-8458-3E3C4A8A46A0}"/>
                  </a:ext>
                </a:extLst>
              </p:cNvPr>
              <p:cNvSpPr txBox="1"/>
              <p:nvPr/>
            </p:nvSpPr>
            <p:spPr>
              <a:xfrm>
                <a:off x="3141421" y="5589686"/>
                <a:ext cx="545342"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마이페이지</a:t>
                </a:r>
              </a:p>
            </p:txBody>
          </p:sp>
        </p:grpSp>
        <p:cxnSp>
          <p:nvCxnSpPr>
            <p:cNvPr id="98" name="직선 연결선 97">
              <a:extLst>
                <a:ext uri="{FF2B5EF4-FFF2-40B4-BE49-F238E27FC236}">
                  <a16:creationId xmlns:a16="http://schemas.microsoft.com/office/drawing/2014/main" id="{E6277C96-93C8-4A41-BD07-60249506D71F}"/>
                </a:ext>
              </a:extLst>
            </p:cNvPr>
            <p:cNvCxnSpPr>
              <a:cxnSpLocks/>
            </p:cNvCxnSpPr>
            <p:nvPr/>
          </p:nvCxnSpPr>
          <p:spPr>
            <a:xfrm>
              <a:off x="1572989" y="5323839"/>
              <a:ext cx="216081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5DE393E1-1435-4CEA-AF59-4B7B16BB2325}"/>
              </a:ext>
            </a:extLst>
          </p:cNvPr>
          <p:cNvSpPr/>
          <p:nvPr/>
        </p:nvSpPr>
        <p:spPr>
          <a:xfrm>
            <a:off x="1534676" y="2360815"/>
            <a:ext cx="2241201" cy="3627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62" name="직사각형 61">
            <a:extLst>
              <a:ext uri="{FF2B5EF4-FFF2-40B4-BE49-F238E27FC236}">
                <a16:creationId xmlns:a16="http://schemas.microsoft.com/office/drawing/2014/main" id="{945EAFB6-8BF1-4B95-BDF6-FCA9EFE1ECC9}"/>
              </a:ext>
            </a:extLst>
          </p:cNvPr>
          <p:cNvSpPr/>
          <p:nvPr/>
        </p:nvSpPr>
        <p:spPr>
          <a:xfrm>
            <a:off x="1534676" y="1825617"/>
            <a:ext cx="2241960" cy="611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63" name="그림 62">
            <a:extLst>
              <a:ext uri="{FF2B5EF4-FFF2-40B4-BE49-F238E27FC236}">
                <a16:creationId xmlns:a16="http://schemas.microsoft.com/office/drawing/2014/main" id="{BF56CFC0-4647-463B-8E80-9EAFE117AA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5564" y="1192014"/>
            <a:ext cx="2550834" cy="5195278"/>
          </a:xfrm>
          <a:prstGeom prst="rect">
            <a:avLst/>
          </a:prstGeom>
        </p:spPr>
      </p:pic>
      <p:sp>
        <p:nvSpPr>
          <p:cNvPr id="216" name="직사각형 215">
            <a:extLst>
              <a:ext uri="{FF2B5EF4-FFF2-40B4-BE49-F238E27FC236}">
                <a16:creationId xmlns:a16="http://schemas.microsoft.com/office/drawing/2014/main" id="{7ADF1A60-5599-4BC6-ADF8-15F8D343861E}"/>
              </a:ext>
            </a:extLst>
          </p:cNvPr>
          <p:cNvSpPr/>
          <p:nvPr/>
        </p:nvSpPr>
        <p:spPr>
          <a:xfrm>
            <a:off x="6966114" y="1825617"/>
            <a:ext cx="2241959" cy="396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17" name="직사각형 216">
            <a:extLst>
              <a:ext uri="{FF2B5EF4-FFF2-40B4-BE49-F238E27FC236}">
                <a16:creationId xmlns:a16="http://schemas.microsoft.com/office/drawing/2014/main" id="{A07A1527-6F00-45E4-90BE-83BBEA2DA8BA}"/>
              </a:ext>
            </a:extLst>
          </p:cNvPr>
          <p:cNvSpPr/>
          <p:nvPr/>
        </p:nvSpPr>
        <p:spPr>
          <a:xfrm>
            <a:off x="6966872" y="5323839"/>
            <a:ext cx="2241201" cy="46444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18" name="직사각형 217">
            <a:extLst>
              <a:ext uri="{FF2B5EF4-FFF2-40B4-BE49-F238E27FC236}">
                <a16:creationId xmlns:a16="http://schemas.microsoft.com/office/drawing/2014/main" id="{851DA36A-2985-4DC5-9472-CAA3022F905B}"/>
              </a:ext>
            </a:extLst>
          </p:cNvPr>
          <p:cNvSpPr/>
          <p:nvPr/>
        </p:nvSpPr>
        <p:spPr>
          <a:xfrm>
            <a:off x="6966113" y="1825617"/>
            <a:ext cx="2241960" cy="611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219" name="그림 218">
            <a:extLst>
              <a:ext uri="{FF2B5EF4-FFF2-40B4-BE49-F238E27FC236}">
                <a16:creationId xmlns:a16="http://schemas.microsoft.com/office/drawing/2014/main" id="{B0C51721-970A-43A1-A714-BEB903A945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7001" y="1192014"/>
            <a:ext cx="2550834" cy="5195278"/>
          </a:xfrm>
          <a:prstGeom prst="rect">
            <a:avLst/>
          </a:prstGeom>
        </p:spPr>
      </p:pic>
      <p:pic>
        <p:nvPicPr>
          <p:cNvPr id="220" name="그림 219">
            <a:extLst>
              <a:ext uri="{FF2B5EF4-FFF2-40B4-BE49-F238E27FC236}">
                <a16:creationId xmlns:a16="http://schemas.microsoft.com/office/drawing/2014/main" id="{88AD501E-D98A-4425-993A-86B8E8A77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93" y="1869903"/>
            <a:ext cx="1077232" cy="598008"/>
          </a:xfrm>
          <a:prstGeom prst="rect">
            <a:avLst/>
          </a:prstGeom>
        </p:spPr>
      </p:pic>
      <p:cxnSp>
        <p:nvCxnSpPr>
          <p:cNvPr id="221" name="직선 연결선 220">
            <a:extLst>
              <a:ext uri="{FF2B5EF4-FFF2-40B4-BE49-F238E27FC236}">
                <a16:creationId xmlns:a16="http://schemas.microsoft.com/office/drawing/2014/main" id="{8CABF324-4A89-401F-B3A7-0C9845E04BF5}"/>
              </a:ext>
            </a:extLst>
          </p:cNvPr>
          <p:cNvCxnSpPr>
            <a:cxnSpLocks/>
          </p:cNvCxnSpPr>
          <p:nvPr/>
        </p:nvCxnSpPr>
        <p:spPr>
          <a:xfrm>
            <a:off x="7004426" y="5323839"/>
            <a:ext cx="2149734"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2" name="그룹 221">
            <a:extLst>
              <a:ext uri="{FF2B5EF4-FFF2-40B4-BE49-F238E27FC236}">
                <a16:creationId xmlns:a16="http://schemas.microsoft.com/office/drawing/2014/main" id="{3E71A7DE-E8F5-4CA0-AE8E-4F2216864DD5}"/>
              </a:ext>
            </a:extLst>
          </p:cNvPr>
          <p:cNvGrpSpPr/>
          <p:nvPr/>
        </p:nvGrpSpPr>
        <p:grpSpPr>
          <a:xfrm>
            <a:off x="7169984" y="5387872"/>
            <a:ext cx="1948216" cy="384014"/>
            <a:chOff x="1738547" y="5398032"/>
            <a:chExt cx="1948216" cy="384014"/>
          </a:xfrm>
        </p:grpSpPr>
        <p:pic>
          <p:nvPicPr>
            <p:cNvPr id="266" name="그림 265">
              <a:extLst>
                <a:ext uri="{FF2B5EF4-FFF2-40B4-BE49-F238E27FC236}">
                  <a16:creationId xmlns:a16="http://schemas.microsoft.com/office/drawing/2014/main" id="{AF993E28-70BC-4D12-A88A-912CE30CDABD}"/>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798536" y="5398032"/>
              <a:ext cx="208958" cy="208958"/>
            </a:xfrm>
            <a:prstGeom prst="rect">
              <a:avLst/>
            </a:prstGeom>
          </p:spPr>
        </p:pic>
        <p:pic>
          <p:nvPicPr>
            <p:cNvPr id="267" name="그림 266">
              <a:extLst>
                <a:ext uri="{FF2B5EF4-FFF2-40B4-BE49-F238E27FC236}">
                  <a16:creationId xmlns:a16="http://schemas.microsoft.com/office/drawing/2014/main" id="{D22C280F-6737-4036-9026-85FE08B07B19}"/>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51740" y="5398338"/>
              <a:ext cx="208958" cy="208958"/>
            </a:xfrm>
            <a:prstGeom prst="rect">
              <a:avLst/>
            </a:prstGeom>
          </p:spPr>
        </p:pic>
        <p:pic>
          <p:nvPicPr>
            <p:cNvPr id="268" name="그림 267">
              <a:extLst>
                <a:ext uri="{FF2B5EF4-FFF2-40B4-BE49-F238E27FC236}">
                  <a16:creationId xmlns:a16="http://schemas.microsoft.com/office/drawing/2014/main" id="{77DF6D3D-52E3-4830-8685-09E7C70BF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4944" y="5399159"/>
              <a:ext cx="207831" cy="207831"/>
            </a:xfrm>
            <a:prstGeom prst="rect">
              <a:avLst/>
            </a:prstGeom>
          </p:spPr>
        </p:pic>
        <p:sp>
          <p:nvSpPr>
            <p:cNvPr id="269" name="TextBox 268">
              <a:extLst>
                <a:ext uri="{FF2B5EF4-FFF2-40B4-BE49-F238E27FC236}">
                  <a16:creationId xmlns:a16="http://schemas.microsoft.com/office/drawing/2014/main" id="{79EB792C-53C9-42B3-AE6D-A017079B8D01}"/>
                </a:ext>
              </a:extLst>
            </p:cNvPr>
            <p:cNvSpPr txBox="1"/>
            <p:nvPr/>
          </p:nvSpPr>
          <p:spPr>
            <a:xfrm>
              <a:off x="1738547" y="5589686"/>
              <a:ext cx="328936"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추천</a:t>
              </a:r>
            </a:p>
          </p:txBody>
        </p:sp>
        <p:sp>
          <p:nvSpPr>
            <p:cNvPr id="270" name="TextBox 269">
              <a:extLst>
                <a:ext uri="{FF2B5EF4-FFF2-40B4-BE49-F238E27FC236}">
                  <a16:creationId xmlns:a16="http://schemas.microsoft.com/office/drawing/2014/main" id="{A090D12E-6D19-499F-BAAD-287D845F67DF}"/>
                </a:ext>
              </a:extLst>
            </p:cNvPr>
            <p:cNvSpPr txBox="1"/>
            <p:nvPr/>
          </p:nvSpPr>
          <p:spPr>
            <a:xfrm>
              <a:off x="2475273" y="5589686"/>
              <a:ext cx="328936" cy="192360"/>
            </a:xfrm>
            <a:prstGeom prst="rect">
              <a:avLst/>
            </a:prstGeom>
            <a:noFill/>
          </p:spPr>
          <p:txBody>
            <a:bodyPr wrap="none" rtlCol="0">
              <a:spAutoFit/>
            </a:bodyPr>
            <a:lstStyle/>
            <a:p>
              <a:pPr algn="ctr"/>
              <a:r>
                <a:rPr lang="ko-KR" altLang="en-US" sz="650" dirty="0">
                  <a:solidFill>
                    <a:schemeClr val="tx2">
                      <a:lumMod val="60000"/>
                      <a:lumOff val="40000"/>
                    </a:schemeClr>
                  </a:solidFill>
                  <a:latin typeface="AppleSDGothicNeoUL00" panose="02000503000000000000" pitchFamily="2" charset="-127"/>
                  <a:ea typeface="AppleSDGothicNeoUL00" panose="02000503000000000000" pitchFamily="2" charset="-127"/>
                </a:rPr>
                <a:t>검색</a:t>
              </a:r>
            </a:p>
          </p:txBody>
        </p:sp>
        <p:sp>
          <p:nvSpPr>
            <p:cNvPr id="271" name="TextBox 270">
              <a:extLst>
                <a:ext uri="{FF2B5EF4-FFF2-40B4-BE49-F238E27FC236}">
                  <a16:creationId xmlns:a16="http://schemas.microsoft.com/office/drawing/2014/main" id="{80F77232-1F63-4D31-94A2-E6D8823AE571}"/>
                </a:ext>
              </a:extLst>
            </p:cNvPr>
            <p:cNvSpPr txBox="1"/>
            <p:nvPr/>
          </p:nvSpPr>
          <p:spPr>
            <a:xfrm>
              <a:off x="3141421" y="5589686"/>
              <a:ext cx="545342" cy="192360"/>
            </a:xfrm>
            <a:prstGeom prst="rect">
              <a:avLst/>
            </a:prstGeom>
            <a:noFill/>
          </p:spPr>
          <p:txBody>
            <a:bodyPr wrap="none" rtlCol="0">
              <a:spAutoFit/>
            </a:bodyPr>
            <a:lstStyle/>
            <a:p>
              <a:pPr algn="ctr"/>
              <a:r>
                <a:rPr lang="ko-KR" altLang="en-US" sz="650" dirty="0">
                  <a:solidFill>
                    <a:schemeClr val="accent1"/>
                  </a:solidFill>
                  <a:latin typeface="AppleSDGothicNeoUL00" panose="02000503000000000000" pitchFamily="2" charset="-127"/>
                  <a:ea typeface="AppleSDGothicNeoUL00" panose="02000503000000000000" pitchFamily="2" charset="-127"/>
                </a:rPr>
                <a:t>마이페이지</a:t>
              </a:r>
            </a:p>
          </p:txBody>
        </p:sp>
      </p:grpSp>
      <p:pic>
        <p:nvPicPr>
          <p:cNvPr id="223" name="그림 222">
            <a:extLst>
              <a:ext uri="{FF2B5EF4-FFF2-40B4-BE49-F238E27FC236}">
                <a16:creationId xmlns:a16="http://schemas.microsoft.com/office/drawing/2014/main" id="{461CC0D4-619D-4118-B2EE-B34DCAC4A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709" y="2083152"/>
            <a:ext cx="168503" cy="168503"/>
          </a:xfrm>
          <a:prstGeom prst="rect">
            <a:avLst/>
          </a:prstGeom>
        </p:spPr>
      </p:pic>
      <p:pic>
        <p:nvPicPr>
          <p:cNvPr id="224" name="그림 223">
            <a:extLst>
              <a:ext uri="{FF2B5EF4-FFF2-40B4-BE49-F238E27FC236}">
                <a16:creationId xmlns:a16="http://schemas.microsoft.com/office/drawing/2014/main" id="{A87B9FB3-A0F1-42DF-B775-14EC289EF4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9973" y="2083151"/>
            <a:ext cx="168503" cy="168503"/>
          </a:xfrm>
          <a:prstGeom prst="rect">
            <a:avLst/>
          </a:prstGeom>
        </p:spPr>
      </p:pic>
      <p:sp>
        <p:nvSpPr>
          <p:cNvPr id="225" name="TextBox 224">
            <a:extLst>
              <a:ext uri="{FF2B5EF4-FFF2-40B4-BE49-F238E27FC236}">
                <a16:creationId xmlns:a16="http://schemas.microsoft.com/office/drawing/2014/main" id="{FF5465E8-AC65-4013-8787-1B2910E1DBE0}"/>
              </a:ext>
            </a:extLst>
          </p:cNvPr>
          <p:cNvSpPr txBox="1"/>
          <p:nvPr/>
        </p:nvSpPr>
        <p:spPr>
          <a:xfrm>
            <a:off x="7060882" y="2507714"/>
            <a:ext cx="1324402" cy="215444"/>
          </a:xfrm>
          <a:prstGeom prst="rect">
            <a:avLst/>
          </a:prstGeom>
          <a:noFill/>
        </p:spPr>
        <p:txBody>
          <a:bodyPr wrap="none" rtlCol="0">
            <a:spAutoFit/>
          </a:bodyPr>
          <a:lstStyle/>
          <a:p>
            <a:pPr algn="just"/>
            <a:r>
              <a:rPr lang="ko-KR" altLang="en-US" sz="800" dirty="0">
                <a:solidFill>
                  <a:schemeClr val="tx2"/>
                </a:solidFill>
                <a:latin typeface="AppleSDGothicNeoUL00" panose="02000503000000000000" pitchFamily="2" charset="-127"/>
                <a:ea typeface="AppleSDGothicNeoUL00" panose="02000503000000000000" pitchFamily="2" charset="-127"/>
              </a:rPr>
              <a:t>맛있게 드셨는지 알려주세요</a:t>
            </a:r>
            <a:r>
              <a:rPr lang="en-US" altLang="ko-KR" sz="800" dirty="0">
                <a:solidFill>
                  <a:schemeClr val="tx2"/>
                </a:solidFill>
                <a:latin typeface="AppleSDGothicNeoUL00" panose="02000503000000000000" pitchFamily="2" charset="-127"/>
                <a:ea typeface="AppleSDGothicNeoUL00" panose="02000503000000000000" pitchFamily="2" charset="-127"/>
              </a:rPr>
              <a:t>!</a:t>
            </a:r>
            <a:endParaRPr lang="ko-KR" altLang="en-US" sz="800" dirty="0">
              <a:solidFill>
                <a:schemeClr val="tx2"/>
              </a:solidFill>
              <a:latin typeface="AppleSDGothicNeoUL00" panose="02000503000000000000" pitchFamily="2" charset="-127"/>
              <a:ea typeface="AppleSDGothicNeoUL00" panose="02000503000000000000" pitchFamily="2" charset="-127"/>
            </a:endParaRPr>
          </a:p>
        </p:txBody>
      </p:sp>
      <p:grpSp>
        <p:nvGrpSpPr>
          <p:cNvPr id="226" name="그룹 225">
            <a:extLst>
              <a:ext uri="{FF2B5EF4-FFF2-40B4-BE49-F238E27FC236}">
                <a16:creationId xmlns:a16="http://schemas.microsoft.com/office/drawing/2014/main" id="{BD856834-BC5C-4AF2-BC23-5092E7DECD98}"/>
              </a:ext>
            </a:extLst>
          </p:cNvPr>
          <p:cNvGrpSpPr/>
          <p:nvPr/>
        </p:nvGrpSpPr>
        <p:grpSpPr>
          <a:xfrm>
            <a:off x="7098167" y="3550428"/>
            <a:ext cx="1966422" cy="698716"/>
            <a:chOff x="1666730" y="2787680"/>
            <a:chExt cx="1966422" cy="698716"/>
          </a:xfrm>
        </p:grpSpPr>
        <p:sp>
          <p:nvSpPr>
            <p:cNvPr id="258" name="사각형: 둥근 모서리 257">
              <a:extLst>
                <a:ext uri="{FF2B5EF4-FFF2-40B4-BE49-F238E27FC236}">
                  <a16:creationId xmlns:a16="http://schemas.microsoft.com/office/drawing/2014/main" id="{36443D85-582A-4F9F-94BD-0A2DA2505B62}"/>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59" name="직사각형 258">
              <a:extLst>
                <a:ext uri="{FF2B5EF4-FFF2-40B4-BE49-F238E27FC236}">
                  <a16:creationId xmlns:a16="http://schemas.microsoft.com/office/drawing/2014/main" id="{72704737-15DF-4E65-B720-209206E98964}"/>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260" name="TextBox 259">
              <a:extLst>
                <a:ext uri="{FF2B5EF4-FFF2-40B4-BE49-F238E27FC236}">
                  <a16:creationId xmlns:a16="http://schemas.microsoft.com/office/drawing/2014/main" id="{A5B220B8-5703-4446-829E-45806E184905}"/>
                </a:ext>
              </a:extLst>
            </p:cNvPr>
            <p:cNvSpPr txBox="1"/>
            <p:nvPr/>
          </p:nvSpPr>
          <p:spPr>
            <a:xfrm>
              <a:off x="2265866" y="2901087"/>
              <a:ext cx="691215"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제육볶음</a:t>
              </a:r>
            </a:p>
          </p:txBody>
        </p:sp>
      </p:grpSp>
      <p:grpSp>
        <p:nvGrpSpPr>
          <p:cNvPr id="237" name="그룹 236">
            <a:extLst>
              <a:ext uri="{FF2B5EF4-FFF2-40B4-BE49-F238E27FC236}">
                <a16:creationId xmlns:a16="http://schemas.microsoft.com/office/drawing/2014/main" id="{73353ED8-38CB-4991-8EF1-2A3F1A9DFFD7}"/>
              </a:ext>
            </a:extLst>
          </p:cNvPr>
          <p:cNvGrpSpPr/>
          <p:nvPr/>
        </p:nvGrpSpPr>
        <p:grpSpPr>
          <a:xfrm>
            <a:off x="7098167" y="2787680"/>
            <a:ext cx="1966422" cy="698716"/>
            <a:chOff x="1666730" y="2787680"/>
            <a:chExt cx="1966422" cy="698716"/>
          </a:xfrm>
        </p:grpSpPr>
        <p:sp>
          <p:nvSpPr>
            <p:cNvPr id="242" name="사각형: 둥근 모서리 241">
              <a:extLst>
                <a:ext uri="{FF2B5EF4-FFF2-40B4-BE49-F238E27FC236}">
                  <a16:creationId xmlns:a16="http://schemas.microsoft.com/office/drawing/2014/main" id="{3ED92D0B-5E96-4E58-89FB-B37E1F8B30DC}"/>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43" name="직사각형 242">
              <a:extLst>
                <a:ext uri="{FF2B5EF4-FFF2-40B4-BE49-F238E27FC236}">
                  <a16:creationId xmlns:a16="http://schemas.microsoft.com/office/drawing/2014/main" id="{666E354C-74CA-4839-9852-EFD2B08E793A}"/>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244" name="TextBox 243">
              <a:extLst>
                <a:ext uri="{FF2B5EF4-FFF2-40B4-BE49-F238E27FC236}">
                  <a16:creationId xmlns:a16="http://schemas.microsoft.com/office/drawing/2014/main" id="{0A334321-E96B-4426-81A4-9589B3236F8D}"/>
                </a:ext>
              </a:extLst>
            </p:cNvPr>
            <p:cNvSpPr txBox="1"/>
            <p:nvPr/>
          </p:nvSpPr>
          <p:spPr>
            <a:xfrm>
              <a:off x="2265866" y="2901087"/>
              <a:ext cx="88357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매콤</a:t>
              </a:r>
              <a:r>
                <a:rPr lang="ko-KR" altLang="en-US" sz="800" spc="300" dirty="0">
                  <a:solidFill>
                    <a:schemeClr val="tx2"/>
                  </a:solidFill>
                  <a:latin typeface="AppleSDGothicNeoUL00" panose="02000503000000000000" pitchFamily="2" charset="-127"/>
                  <a:ea typeface="AppleSDGothicNeoUL00" panose="02000503000000000000" pitchFamily="2" charset="-127"/>
                </a:rPr>
                <a:t> 닭갈비</a:t>
              </a:r>
            </a:p>
          </p:txBody>
        </p:sp>
      </p:gr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7" name="TextBox 6">
            <a:extLst>
              <a:ext uri="{FF2B5EF4-FFF2-40B4-BE49-F238E27FC236}">
                <a16:creationId xmlns:a16="http://schemas.microsoft.com/office/drawing/2014/main" id="{DD5A2CE1-81CF-4209-8501-57198F019794}"/>
              </a:ext>
            </a:extLst>
          </p:cNvPr>
          <p:cNvSpPr txBox="1"/>
          <p:nvPr/>
        </p:nvSpPr>
        <p:spPr>
          <a:xfrm>
            <a:off x="1572989" y="250515"/>
            <a:ext cx="3066865" cy="707886"/>
          </a:xfrm>
          <a:prstGeom prst="rect">
            <a:avLst/>
          </a:prstGeom>
          <a:noFill/>
        </p:spPr>
        <p:txBody>
          <a:bodyPr wrap="none" rtlCol="0">
            <a:spAutoFit/>
          </a:bodyPr>
          <a:lstStyle/>
          <a:p>
            <a:r>
              <a:rPr lang="en-US" altLang="ko-KR" sz="4000" dirty="0">
                <a:solidFill>
                  <a:schemeClr val="accent1"/>
                </a:solidFill>
                <a:latin typeface="Arista Pro Bold" panose="02000506020000020004" pitchFamily="2" charset="0"/>
              </a:rPr>
              <a:t>UI Prototype</a:t>
            </a:r>
            <a:endParaRPr lang="ko-KR" altLang="en-US" sz="4000" dirty="0">
              <a:solidFill>
                <a:schemeClr val="accent1"/>
              </a:solidFill>
              <a:latin typeface="Arista Pro Bold" panose="02000506020000020004" pitchFamily="2" charset="0"/>
            </a:endParaRPr>
          </a:p>
        </p:txBody>
      </p:sp>
      <p:pic>
        <p:nvPicPr>
          <p:cNvPr id="64" name="그림 63">
            <a:extLst>
              <a:ext uri="{FF2B5EF4-FFF2-40B4-BE49-F238E27FC236}">
                <a16:creationId xmlns:a16="http://schemas.microsoft.com/office/drawing/2014/main" id="{7B721402-B64B-41AC-B2D8-B631B93A34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6156" y="1869903"/>
            <a:ext cx="1077232" cy="598008"/>
          </a:xfrm>
          <a:prstGeom prst="rect">
            <a:avLst/>
          </a:prstGeom>
        </p:spPr>
      </p:pic>
      <p:pic>
        <p:nvPicPr>
          <p:cNvPr id="119" name="그림 118">
            <a:extLst>
              <a:ext uri="{FF2B5EF4-FFF2-40B4-BE49-F238E27FC236}">
                <a16:creationId xmlns:a16="http://schemas.microsoft.com/office/drawing/2014/main" id="{A20CA4C7-25ED-4A88-B419-7408C2A5E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72" y="2083152"/>
            <a:ext cx="168503" cy="168503"/>
          </a:xfrm>
          <a:prstGeom prst="rect">
            <a:avLst/>
          </a:prstGeom>
        </p:spPr>
      </p:pic>
      <p:pic>
        <p:nvPicPr>
          <p:cNvPr id="121" name="그림 120">
            <a:extLst>
              <a:ext uri="{FF2B5EF4-FFF2-40B4-BE49-F238E27FC236}">
                <a16:creationId xmlns:a16="http://schemas.microsoft.com/office/drawing/2014/main" id="{E8E7FD5C-44B4-418C-87AD-986B592A00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8536" y="2083151"/>
            <a:ext cx="168503" cy="168503"/>
          </a:xfrm>
          <a:prstGeom prst="rect">
            <a:avLst/>
          </a:prstGeom>
        </p:spPr>
      </p:pic>
      <p:grpSp>
        <p:nvGrpSpPr>
          <p:cNvPr id="139" name="그룹 138">
            <a:extLst>
              <a:ext uri="{FF2B5EF4-FFF2-40B4-BE49-F238E27FC236}">
                <a16:creationId xmlns:a16="http://schemas.microsoft.com/office/drawing/2014/main" id="{1769489C-717A-45B4-BC51-EED26CEADCD1}"/>
              </a:ext>
            </a:extLst>
          </p:cNvPr>
          <p:cNvGrpSpPr/>
          <p:nvPr/>
        </p:nvGrpSpPr>
        <p:grpSpPr>
          <a:xfrm>
            <a:off x="1666730" y="3550123"/>
            <a:ext cx="1966422" cy="698716"/>
            <a:chOff x="1666730" y="2787680"/>
            <a:chExt cx="1966422" cy="698716"/>
          </a:xfrm>
        </p:grpSpPr>
        <p:sp>
          <p:nvSpPr>
            <p:cNvPr id="140" name="사각형: 둥근 모서리 139">
              <a:extLst>
                <a:ext uri="{FF2B5EF4-FFF2-40B4-BE49-F238E27FC236}">
                  <a16:creationId xmlns:a16="http://schemas.microsoft.com/office/drawing/2014/main" id="{3EE633BB-8EBA-4EE9-B125-3CC77C5527E0}"/>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41" name="직사각형 140">
              <a:extLst>
                <a:ext uri="{FF2B5EF4-FFF2-40B4-BE49-F238E27FC236}">
                  <a16:creationId xmlns:a16="http://schemas.microsoft.com/office/drawing/2014/main" id="{26E05488-7530-47E4-8200-E501D4B3358D}"/>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42" name="TextBox 141">
              <a:extLst>
                <a:ext uri="{FF2B5EF4-FFF2-40B4-BE49-F238E27FC236}">
                  <a16:creationId xmlns:a16="http://schemas.microsoft.com/office/drawing/2014/main" id="{7D001561-5AEC-4708-9470-CDA49FCFDCDD}"/>
                </a:ext>
              </a:extLst>
            </p:cNvPr>
            <p:cNvSpPr txBox="1"/>
            <p:nvPr/>
          </p:nvSpPr>
          <p:spPr>
            <a:xfrm>
              <a:off x="2265866" y="2901087"/>
              <a:ext cx="756938"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닭 </a:t>
              </a:r>
              <a:r>
                <a:rPr lang="ko-KR" altLang="en-US" sz="800" spc="300" dirty="0" err="1">
                  <a:solidFill>
                    <a:schemeClr val="tx2"/>
                  </a:solidFill>
                  <a:latin typeface="AppleSDGothicNeoUL00" panose="02000503000000000000" pitchFamily="2" charset="-127"/>
                  <a:ea typeface="AppleSDGothicNeoUL00" panose="02000503000000000000" pitchFamily="2" charset="-127"/>
                </a:rPr>
                <a:t>볶음탕</a:t>
              </a:r>
              <a:endParaRPr lang="ko-KR" altLang="en-US" sz="800" spc="300" dirty="0">
                <a:solidFill>
                  <a:schemeClr val="tx2"/>
                </a:solidFill>
                <a:latin typeface="AppleSDGothicNeoUL00" panose="02000503000000000000" pitchFamily="2" charset="-127"/>
                <a:ea typeface="AppleSDGothicNeoUL00" panose="02000503000000000000" pitchFamily="2" charset="-127"/>
              </a:endParaRPr>
            </a:p>
          </p:txBody>
        </p:sp>
        <p:sp>
          <p:nvSpPr>
            <p:cNvPr id="143" name="직사각형 142">
              <a:extLst>
                <a:ext uri="{FF2B5EF4-FFF2-40B4-BE49-F238E27FC236}">
                  <a16:creationId xmlns:a16="http://schemas.microsoft.com/office/drawing/2014/main" id="{383766C9-744F-4685-B529-D96273477ED9}"/>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44" name="직사각형 143">
              <a:extLst>
                <a:ext uri="{FF2B5EF4-FFF2-40B4-BE49-F238E27FC236}">
                  <a16:creationId xmlns:a16="http://schemas.microsoft.com/office/drawing/2014/main" id="{A7048011-5AA5-47AE-975D-17029C0AB222}"/>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45" name="직사각형 144">
              <a:extLst>
                <a:ext uri="{FF2B5EF4-FFF2-40B4-BE49-F238E27FC236}">
                  <a16:creationId xmlns:a16="http://schemas.microsoft.com/office/drawing/2014/main" id="{4BFE6D3A-43B1-494B-8B21-26C54BD0A79B}"/>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46" name="그림 145">
              <a:extLst>
                <a:ext uri="{FF2B5EF4-FFF2-40B4-BE49-F238E27FC236}">
                  <a16:creationId xmlns:a16="http://schemas.microsoft.com/office/drawing/2014/main" id="{B05CDE83-18D2-4246-8A36-AAAE346DCF7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47" name="그림 146">
              <a:extLst>
                <a:ext uri="{FF2B5EF4-FFF2-40B4-BE49-F238E27FC236}">
                  <a16:creationId xmlns:a16="http://schemas.microsoft.com/office/drawing/2014/main" id="{3619EBC5-515E-4E1A-A032-092CEB818F3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148" name="그룹 147">
            <a:extLst>
              <a:ext uri="{FF2B5EF4-FFF2-40B4-BE49-F238E27FC236}">
                <a16:creationId xmlns:a16="http://schemas.microsoft.com/office/drawing/2014/main" id="{D70CAA78-18D2-4268-AEA3-BE25C50FDBFC}"/>
              </a:ext>
            </a:extLst>
          </p:cNvPr>
          <p:cNvGrpSpPr/>
          <p:nvPr/>
        </p:nvGrpSpPr>
        <p:grpSpPr>
          <a:xfrm>
            <a:off x="1666730" y="4318435"/>
            <a:ext cx="1966422" cy="698716"/>
            <a:chOff x="1666730" y="2787680"/>
            <a:chExt cx="1966422" cy="698716"/>
          </a:xfrm>
        </p:grpSpPr>
        <p:sp>
          <p:nvSpPr>
            <p:cNvPr id="149" name="사각형: 둥근 모서리 148">
              <a:extLst>
                <a:ext uri="{FF2B5EF4-FFF2-40B4-BE49-F238E27FC236}">
                  <a16:creationId xmlns:a16="http://schemas.microsoft.com/office/drawing/2014/main" id="{4A6C6B4C-00F8-4094-B3F2-A5BD6CB909F9}"/>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50" name="직사각형 149">
              <a:extLst>
                <a:ext uri="{FF2B5EF4-FFF2-40B4-BE49-F238E27FC236}">
                  <a16:creationId xmlns:a16="http://schemas.microsoft.com/office/drawing/2014/main" id="{0F0450FC-D3F5-472E-9D1B-12FE0889F1BA}"/>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51" name="TextBox 150">
              <a:extLst>
                <a:ext uri="{FF2B5EF4-FFF2-40B4-BE49-F238E27FC236}">
                  <a16:creationId xmlns:a16="http://schemas.microsoft.com/office/drawing/2014/main" id="{F0429A55-18B4-48E0-9E1D-0A3D80554BBC}"/>
                </a:ext>
              </a:extLst>
            </p:cNvPr>
            <p:cNvSpPr txBox="1"/>
            <p:nvPr/>
          </p:nvSpPr>
          <p:spPr>
            <a:xfrm>
              <a:off x="2265866" y="2901087"/>
              <a:ext cx="883575" cy="215444"/>
            </a:xfrm>
            <a:prstGeom prst="rect">
              <a:avLst/>
            </a:prstGeom>
            <a:noFill/>
          </p:spPr>
          <p:txBody>
            <a:bodyPr wrap="none" rtlCol="0">
              <a:spAutoFit/>
            </a:bodyPr>
            <a:lstStyle/>
            <a:p>
              <a:r>
                <a:rPr lang="ko-KR" altLang="en-US" sz="800" spc="300" dirty="0" err="1">
                  <a:solidFill>
                    <a:schemeClr val="tx2"/>
                  </a:solidFill>
                  <a:latin typeface="AppleSDGothicNeoUL00" panose="02000503000000000000" pitchFamily="2" charset="-127"/>
                  <a:ea typeface="AppleSDGothicNeoUL00" panose="02000503000000000000" pitchFamily="2" charset="-127"/>
                </a:rPr>
                <a:t>매콤</a:t>
              </a:r>
              <a:r>
                <a:rPr lang="ko-KR" altLang="en-US" sz="800" spc="300" dirty="0">
                  <a:solidFill>
                    <a:schemeClr val="tx2"/>
                  </a:solidFill>
                  <a:latin typeface="AppleSDGothicNeoUL00" panose="02000503000000000000" pitchFamily="2" charset="-127"/>
                  <a:ea typeface="AppleSDGothicNeoUL00" panose="02000503000000000000" pitchFamily="2" charset="-127"/>
                </a:rPr>
                <a:t> 닭갈비</a:t>
              </a:r>
            </a:p>
          </p:txBody>
        </p:sp>
        <p:sp>
          <p:nvSpPr>
            <p:cNvPr id="152" name="직사각형 151">
              <a:extLst>
                <a:ext uri="{FF2B5EF4-FFF2-40B4-BE49-F238E27FC236}">
                  <a16:creationId xmlns:a16="http://schemas.microsoft.com/office/drawing/2014/main" id="{D6EB691C-9C9B-40A8-B929-DE40D74A3DB2}"/>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53" name="직사각형 152">
              <a:extLst>
                <a:ext uri="{FF2B5EF4-FFF2-40B4-BE49-F238E27FC236}">
                  <a16:creationId xmlns:a16="http://schemas.microsoft.com/office/drawing/2014/main" id="{E18FFFF2-A0D0-47DA-915D-734188EA73A6}"/>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54" name="직사각형 153">
              <a:extLst>
                <a:ext uri="{FF2B5EF4-FFF2-40B4-BE49-F238E27FC236}">
                  <a16:creationId xmlns:a16="http://schemas.microsoft.com/office/drawing/2014/main" id="{930C819C-EC7D-43CA-A811-7BCEAD302024}"/>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55" name="그림 154">
              <a:extLst>
                <a:ext uri="{FF2B5EF4-FFF2-40B4-BE49-F238E27FC236}">
                  <a16:creationId xmlns:a16="http://schemas.microsoft.com/office/drawing/2014/main" id="{2B54DD1D-0331-4CFA-B1AC-6CEC9231779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56" name="그림 155">
              <a:extLst>
                <a:ext uri="{FF2B5EF4-FFF2-40B4-BE49-F238E27FC236}">
                  <a16:creationId xmlns:a16="http://schemas.microsoft.com/office/drawing/2014/main" id="{2237CB90-AA5C-4E30-88EB-9CD8B5B16E48}"/>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1031" name="그룹 1030">
            <a:extLst>
              <a:ext uri="{FF2B5EF4-FFF2-40B4-BE49-F238E27FC236}">
                <a16:creationId xmlns:a16="http://schemas.microsoft.com/office/drawing/2014/main" id="{DC52CCDF-B172-4A19-8CEF-0EAF77F6A5E1}"/>
              </a:ext>
            </a:extLst>
          </p:cNvPr>
          <p:cNvGrpSpPr/>
          <p:nvPr/>
        </p:nvGrpSpPr>
        <p:grpSpPr>
          <a:xfrm>
            <a:off x="1666730" y="2787375"/>
            <a:ext cx="1966422" cy="698716"/>
            <a:chOff x="1666730" y="2787680"/>
            <a:chExt cx="1966422" cy="698716"/>
          </a:xfrm>
        </p:grpSpPr>
        <p:grpSp>
          <p:nvGrpSpPr>
            <p:cNvPr id="1024" name="그룹 1023">
              <a:extLst>
                <a:ext uri="{FF2B5EF4-FFF2-40B4-BE49-F238E27FC236}">
                  <a16:creationId xmlns:a16="http://schemas.microsoft.com/office/drawing/2014/main" id="{C1FE0387-E013-4599-BE0E-E16B4DD1783E}"/>
                </a:ext>
              </a:extLst>
            </p:cNvPr>
            <p:cNvGrpSpPr/>
            <p:nvPr/>
          </p:nvGrpSpPr>
          <p:grpSpPr>
            <a:xfrm>
              <a:off x="1666730" y="2787680"/>
              <a:ext cx="1966422" cy="698716"/>
              <a:chOff x="1666730" y="2787680"/>
              <a:chExt cx="1966422" cy="698716"/>
            </a:xfrm>
          </p:grpSpPr>
          <p:sp>
            <p:nvSpPr>
              <p:cNvPr id="124" name="사각형: 둥근 모서리 123">
                <a:extLst>
                  <a:ext uri="{FF2B5EF4-FFF2-40B4-BE49-F238E27FC236}">
                    <a16:creationId xmlns:a16="http://schemas.microsoft.com/office/drawing/2014/main" id="{003A7871-E051-45B9-BBC4-3F4342BB608A}"/>
                  </a:ext>
                </a:extLst>
              </p:cNvPr>
              <p:cNvSpPr/>
              <p:nvPr/>
            </p:nvSpPr>
            <p:spPr>
              <a:xfrm>
                <a:off x="1666730" y="2787680"/>
                <a:ext cx="1966422" cy="69871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130" name="직사각형 129">
                <a:extLst>
                  <a:ext uri="{FF2B5EF4-FFF2-40B4-BE49-F238E27FC236}">
                    <a16:creationId xmlns:a16="http://schemas.microsoft.com/office/drawing/2014/main" id="{30E4C39F-CC4C-4819-8B66-4421E5D8CF75}"/>
                  </a:ext>
                </a:extLst>
              </p:cNvPr>
              <p:cNvSpPr/>
              <p:nvPr/>
            </p:nvSpPr>
            <p:spPr>
              <a:xfrm>
                <a:off x="1798536" y="2901088"/>
                <a:ext cx="467330" cy="467330"/>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dirty="0">
                    <a:solidFill>
                      <a:schemeClr val="tx2"/>
                    </a:solidFill>
                    <a:latin typeface="AppleSDGothicNeoUL00" panose="02000503000000000000" pitchFamily="2" charset="-127"/>
                    <a:ea typeface="AppleSDGothicNeoUL00" panose="02000503000000000000" pitchFamily="2" charset="-127"/>
                  </a:rPr>
                  <a:t>음식</a:t>
                </a:r>
                <a:r>
                  <a:rPr lang="en-US" altLang="ko-KR" sz="900" dirty="0">
                    <a:solidFill>
                      <a:schemeClr val="tx2"/>
                    </a:solidFill>
                    <a:latin typeface="AppleSDGothicNeoUL00" panose="02000503000000000000" pitchFamily="2" charset="-127"/>
                    <a:ea typeface="AppleSDGothicNeoUL00" panose="02000503000000000000" pitchFamily="2" charset="-127"/>
                  </a:rPr>
                  <a:t>1</a:t>
                </a:r>
                <a:endParaRPr lang="ko-KR" altLang="en-US" sz="900" dirty="0">
                  <a:solidFill>
                    <a:schemeClr val="tx2"/>
                  </a:solidFill>
                  <a:latin typeface="AppleSDGothicNeoUL00" panose="02000503000000000000" pitchFamily="2" charset="-127"/>
                  <a:ea typeface="AppleSDGothicNeoUL00" panose="02000503000000000000" pitchFamily="2" charset="-127"/>
                </a:endParaRPr>
              </a:p>
            </p:txBody>
          </p:sp>
          <p:sp>
            <p:nvSpPr>
              <p:cNvPr id="132" name="TextBox 131">
                <a:extLst>
                  <a:ext uri="{FF2B5EF4-FFF2-40B4-BE49-F238E27FC236}">
                    <a16:creationId xmlns:a16="http://schemas.microsoft.com/office/drawing/2014/main" id="{F3340247-F40F-4A13-A88E-2A4884E4B664}"/>
                  </a:ext>
                </a:extLst>
              </p:cNvPr>
              <p:cNvSpPr txBox="1"/>
              <p:nvPr/>
            </p:nvSpPr>
            <p:spPr>
              <a:xfrm>
                <a:off x="2265866" y="2901087"/>
                <a:ext cx="756938" cy="215444"/>
              </a:xfrm>
              <a:prstGeom prst="rect">
                <a:avLst/>
              </a:prstGeom>
              <a:noFill/>
            </p:spPr>
            <p:txBody>
              <a:bodyPr wrap="none" rtlCol="0">
                <a:spAutoFit/>
              </a:bodyPr>
              <a:lstStyle/>
              <a:p>
                <a:r>
                  <a:rPr lang="ko-KR" altLang="en-US" sz="800" spc="300" dirty="0">
                    <a:solidFill>
                      <a:schemeClr val="tx2"/>
                    </a:solidFill>
                    <a:latin typeface="AppleSDGothicNeoUL00" panose="02000503000000000000" pitchFamily="2" charset="-127"/>
                    <a:ea typeface="AppleSDGothicNeoUL00" panose="02000503000000000000" pitchFamily="2" charset="-127"/>
                  </a:rPr>
                  <a:t>간장 치킨</a:t>
                </a:r>
              </a:p>
            </p:txBody>
          </p:sp>
          <p:sp>
            <p:nvSpPr>
              <p:cNvPr id="133" name="직사각형 132">
                <a:extLst>
                  <a:ext uri="{FF2B5EF4-FFF2-40B4-BE49-F238E27FC236}">
                    <a16:creationId xmlns:a16="http://schemas.microsoft.com/office/drawing/2014/main" id="{4BC86CE1-E21B-491E-B0B5-493B025EE95A}"/>
                  </a:ext>
                </a:extLst>
              </p:cNvPr>
              <p:cNvSpPr/>
              <p:nvPr/>
            </p:nvSpPr>
            <p:spPr>
              <a:xfrm>
                <a:off x="2353311"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34" name="직사각형 133">
                <a:extLst>
                  <a:ext uri="{FF2B5EF4-FFF2-40B4-BE49-F238E27FC236}">
                    <a16:creationId xmlns:a16="http://schemas.microsoft.com/office/drawing/2014/main" id="{A107D677-1B22-4737-86EB-A25F894BEE8F}"/>
                  </a:ext>
                </a:extLst>
              </p:cNvPr>
              <p:cNvSpPr/>
              <p:nvPr/>
            </p:nvSpPr>
            <p:spPr>
              <a:xfrm>
                <a:off x="2776682" y="3132169"/>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sp>
            <p:nvSpPr>
              <p:cNvPr id="135" name="직사각형 134">
                <a:extLst>
                  <a:ext uri="{FF2B5EF4-FFF2-40B4-BE49-F238E27FC236}">
                    <a16:creationId xmlns:a16="http://schemas.microsoft.com/office/drawing/2014/main" id="{0344F1C9-3AF7-40C5-8AE6-AD3ABDE95755}"/>
                  </a:ext>
                </a:extLst>
              </p:cNvPr>
              <p:cNvSpPr/>
              <p:nvPr/>
            </p:nvSpPr>
            <p:spPr>
              <a:xfrm>
                <a:off x="3201796" y="3132168"/>
                <a:ext cx="354330" cy="233297"/>
              </a:xfrm>
              <a:prstGeom prst="rect">
                <a:avLst/>
              </a:prstGeom>
              <a:solidFill>
                <a:schemeClr val="bg1"/>
              </a:solid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600" dirty="0">
                    <a:solidFill>
                      <a:schemeClr val="tx2"/>
                    </a:solidFill>
                    <a:latin typeface="AppleSDGothicNeoUL00" panose="02000503000000000000" pitchFamily="2" charset="-127"/>
                    <a:ea typeface="AppleSDGothicNeoUL00" panose="02000503000000000000" pitchFamily="2" charset="-127"/>
                  </a:rPr>
                  <a:t>재료</a:t>
                </a:r>
                <a:r>
                  <a:rPr lang="en-US" altLang="ko-KR" sz="600" dirty="0">
                    <a:solidFill>
                      <a:schemeClr val="tx2"/>
                    </a:solidFill>
                    <a:latin typeface="AppleSDGothicNeoUL00" panose="02000503000000000000" pitchFamily="2" charset="-127"/>
                    <a:ea typeface="AppleSDGothicNeoUL00" panose="02000503000000000000" pitchFamily="2" charset="-127"/>
                  </a:rPr>
                  <a:t>1</a:t>
                </a:r>
                <a:endParaRPr lang="ko-KR" altLang="en-US" sz="600" dirty="0">
                  <a:solidFill>
                    <a:schemeClr val="tx2"/>
                  </a:solidFill>
                  <a:latin typeface="AppleSDGothicNeoUL00" panose="02000503000000000000" pitchFamily="2" charset="-127"/>
                  <a:ea typeface="AppleSDGothicNeoUL00" panose="02000503000000000000" pitchFamily="2" charset="-127"/>
                </a:endParaRPr>
              </a:p>
            </p:txBody>
          </p:sp>
          <p:pic>
            <p:nvPicPr>
              <p:cNvPr id="136" name="그림 135">
                <a:extLst>
                  <a:ext uri="{FF2B5EF4-FFF2-40B4-BE49-F238E27FC236}">
                    <a16:creationId xmlns:a16="http://schemas.microsoft.com/office/drawing/2014/main" id="{C7519D0A-154E-4400-B521-F85C999A038D}"/>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44271" y="2924557"/>
                <a:ext cx="168503" cy="168503"/>
              </a:xfrm>
              <a:prstGeom prst="rect">
                <a:avLst/>
              </a:prstGeom>
            </p:spPr>
          </p:pic>
          <p:pic>
            <p:nvPicPr>
              <p:cNvPr id="137" name="그림 136">
                <a:extLst>
                  <a:ext uri="{FF2B5EF4-FFF2-40B4-BE49-F238E27FC236}">
                    <a16:creationId xmlns:a16="http://schemas.microsoft.com/office/drawing/2014/main" id="{5D91D655-A1C8-45FA-86D9-8B5AC37EC34E}"/>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91949" y="2909436"/>
                <a:ext cx="176549" cy="176549"/>
              </a:xfrm>
              <a:prstGeom prst="rect">
                <a:avLst/>
              </a:prstGeom>
            </p:spPr>
          </p:pic>
        </p:grpSp>
        <p:grpSp>
          <p:nvGrpSpPr>
            <p:cNvPr id="1030" name="그룹 1029">
              <a:extLst>
                <a:ext uri="{FF2B5EF4-FFF2-40B4-BE49-F238E27FC236}">
                  <a16:creationId xmlns:a16="http://schemas.microsoft.com/office/drawing/2014/main" id="{A7E3D75D-E6CF-466D-A547-3F7AF2C24921}"/>
                </a:ext>
              </a:extLst>
            </p:cNvPr>
            <p:cNvGrpSpPr/>
            <p:nvPr/>
          </p:nvGrpSpPr>
          <p:grpSpPr>
            <a:xfrm>
              <a:off x="2630037" y="3139350"/>
              <a:ext cx="922479" cy="69620"/>
              <a:chOff x="2630037" y="3139350"/>
              <a:chExt cx="922479" cy="69620"/>
            </a:xfrm>
          </p:grpSpPr>
          <p:sp>
            <p:nvSpPr>
              <p:cNvPr id="1029" name="곱하기 기호 1028">
                <a:extLst>
                  <a:ext uri="{FF2B5EF4-FFF2-40B4-BE49-F238E27FC236}">
                    <a16:creationId xmlns:a16="http://schemas.microsoft.com/office/drawing/2014/main" id="{A0C4D2DF-5CE1-4257-9C91-84017AD5756A}"/>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0" name="곱하기 기호 349">
                <a:extLst>
                  <a:ext uri="{FF2B5EF4-FFF2-40B4-BE49-F238E27FC236}">
                    <a16:creationId xmlns:a16="http://schemas.microsoft.com/office/drawing/2014/main" id="{D6BA111E-C2FE-49F3-B6F8-B2818F854086}"/>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3" name="곱하기 기호 352">
                <a:extLst>
                  <a:ext uri="{FF2B5EF4-FFF2-40B4-BE49-F238E27FC236}">
                    <a16:creationId xmlns:a16="http://schemas.microsoft.com/office/drawing/2014/main" id="{508B0FAB-8F52-4FC2-B482-5681B5EF524B}"/>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grpSp>
        <p:nvGrpSpPr>
          <p:cNvPr id="355" name="그룹 354">
            <a:extLst>
              <a:ext uri="{FF2B5EF4-FFF2-40B4-BE49-F238E27FC236}">
                <a16:creationId xmlns:a16="http://schemas.microsoft.com/office/drawing/2014/main" id="{5C4928BB-7E6B-418F-8692-2AA2ECCA7DB5}"/>
              </a:ext>
            </a:extLst>
          </p:cNvPr>
          <p:cNvGrpSpPr/>
          <p:nvPr/>
        </p:nvGrpSpPr>
        <p:grpSpPr>
          <a:xfrm>
            <a:off x="2633647" y="3904264"/>
            <a:ext cx="922479" cy="69620"/>
            <a:chOff x="2630037" y="3139350"/>
            <a:chExt cx="922479" cy="69620"/>
          </a:xfrm>
        </p:grpSpPr>
        <p:sp>
          <p:nvSpPr>
            <p:cNvPr id="356" name="곱하기 기호 355">
              <a:extLst>
                <a:ext uri="{FF2B5EF4-FFF2-40B4-BE49-F238E27FC236}">
                  <a16:creationId xmlns:a16="http://schemas.microsoft.com/office/drawing/2014/main" id="{336B2591-3862-4681-ABBA-7E4DEAB333D2}"/>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7" name="곱하기 기호 356">
              <a:extLst>
                <a:ext uri="{FF2B5EF4-FFF2-40B4-BE49-F238E27FC236}">
                  <a16:creationId xmlns:a16="http://schemas.microsoft.com/office/drawing/2014/main" id="{00F0879F-17C9-4A07-B774-94E9508FCC9F}"/>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58" name="곱하기 기호 357">
              <a:extLst>
                <a:ext uri="{FF2B5EF4-FFF2-40B4-BE49-F238E27FC236}">
                  <a16:creationId xmlns:a16="http://schemas.microsoft.com/office/drawing/2014/main" id="{597C230E-6ADC-4F5B-83F1-8A9F292D70BA}"/>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359" name="그룹 358">
            <a:extLst>
              <a:ext uri="{FF2B5EF4-FFF2-40B4-BE49-F238E27FC236}">
                <a16:creationId xmlns:a16="http://schemas.microsoft.com/office/drawing/2014/main" id="{0D48D366-E42C-4512-BC6B-98E2F0AC209E}"/>
              </a:ext>
            </a:extLst>
          </p:cNvPr>
          <p:cNvGrpSpPr/>
          <p:nvPr/>
        </p:nvGrpSpPr>
        <p:grpSpPr>
          <a:xfrm>
            <a:off x="2627099" y="4669305"/>
            <a:ext cx="922479" cy="69620"/>
            <a:chOff x="2630037" y="3139350"/>
            <a:chExt cx="922479" cy="69620"/>
          </a:xfrm>
        </p:grpSpPr>
        <p:sp>
          <p:nvSpPr>
            <p:cNvPr id="360" name="곱하기 기호 359">
              <a:extLst>
                <a:ext uri="{FF2B5EF4-FFF2-40B4-BE49-F238E27FC236}">
                  <a16:creationId xmlns:a16="http://schemas.microsoft.com/office/drawing/2014/main" id="{B7BDE386-3E96-4549-A54D-FB37AFDC82F2}"/>
                </a:ext>
              </a:extLst>
            </p:cNvPr>
            <p:cNvSpPr/>
            <p:nvPr/>
          </p:nvSpPr>
          <p:spPr>
            <a:xfrm>
              <a:off x="2630037"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61" name="곱하기 기호 360">
              <a:extLst>
                <a:ext uri="{FF2B5EF4-FFF2-40B4-BE49-F238E27FC236}">
                  <a16:creationId xmlns:a16="http://schemas.microsoft.com/office/drawing/2014/main" id="{2855ABAD-E650-4E37-B6BA-F26462A5BFF8}"/>
                </a:ext>
              </a:extLst>
            </p:cNvPr>
            <p:cNvSpPr/>
            <p:nvPr/>
          </p:nvSpPr>
          <p:spPr>
            <a:xfrm>
              <a:off x="3058059" y="3139351"/>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362" name="곱하기 기호 361">
              <a:extLst>
                <a:ext uri="{FF2B5EF4-FFF2-40B4-BE49-F238E27FC236}">
                  <a16:creationId xmlns:a16="http://schemas.microsoft.com/office/drawing/2014/main" id="{9523922C-47C5-4AB3-91F7-9A8CCE624455}"/>
                </a:ext>
              </a:extLst>
            </p:cNvPr>
            <p:cNvSpPr/>
            <p:nvPr/>
          </p:nvSpPr>
          <p:spPr>
            <a:xfrm>
              <a:off x="3482897" y="3139350"/>
              <a:ext cx="69619" cy="69619"/>
            </a:xfrm>
            <a:prstGeom prst="mathMultiply">
              <a:avLst>
                <a:gd name="adj1" fmla="val 375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grpSp>
      <p:sp>
        <p:nvSpPr>
          <p:cNvPr id="23" name="직사각형 22">
            <a:extLst>
              <a:ext uri="{FF2B5EF4-FFF2-40B4-BE49-F238E27FC236}">
                <a16:creationId xmlns:a16="http://schemas.microsoft.com/office/drawing/2014/main" id="{13A2ABF8-ADC7-45F9-A171-217B92758D28}"/>
              </a:ext>
            </a:extLst>
          </p:cNvPr>
          <p:cNvSpPr/>
          <p:nvPr/>
        </p:nvSpPr>
        <p:spPr>
          <a:xfrm>
            <a:off x="1671733" y="2509970"/>
            <a:ext cx="1672538" cy="14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pic>
        <p:nvPicPr>
          <p:cNvPr id="272" name="그림 271">
            <a:extLst>
              <a:ext uri="{FF2B5EF4-FFF2-40B4-BE49-F238E27FC236}">
                <a16:creationId xmlns:a16="http://schemas.microsoft.com/office/drawing/2014/main" id="{8594FD1C-84A1-4C92-865F-006CFF1F58C3}"/>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05858" y="2537440"/>
            <a:ext cx="92678" cy="92678"/>
          </a:xfrm>
          <a:prstGeom prst="rect">
            <a:avLst/>
          </a:prstGeom>
        </p:spPr>
      </p:pic>
      <p:sp>
        <p:nvSpPr>
          <p:cNvPr id="24" name="TextBox 23">
            <a:extLst>
              <a:ext uri="{FF2B5EF4-FFF2-40B4-BE49-F238E27FC236}">
                <a16:creationId xmlns:a16="http://schemas.microsoft.com/office/drawing/2014/main" id="{FA2C3830-D82D-4021-B123-2DFA92EC4F10}"/>
              </a:ext>
            </a:extLst>
          </p:cNvPr>
          <p:cNvSpPr txBox="1"/>
          <p:nvPr/>
        </p:nvSpPr>
        <p:spPr>
          <a:xfrm>
            <a:off x="1798536" y="2490416"/>
            <a:ext cx="319318" cy="184666"/>
          </a:xfrm>
          <a:prstGeom prst="rect">
            <a:avLst/>
          </a:prstGeom>
          <a:noFill/>
        </p:spPr>
        <p:txBody>
          <a:bodyPr wrap="none" rtlCol="0">
            <a:spAutoFit/>
          </a:bodyPr>
          <a:lstStyle/>
          <a:p>
            <a:r>
              <a:rPr lang="ko-KR" altLang="en-US" sz="600" dirty="0">
                <a:solidFill>
                  <a:schemeClr val="tx2"/>
                </a:solidFill>
                <a:latin typeface="AppleSDGothicNeoUL00" panose="02000503000000000000" pitchFamily="2" charset="-127"/>
                <a:ea typeface="AppleSDGothicNeoUL00" panose="02000503000000000000" pitchFamily="2" charset="-127"/>
              </a:rPr>
              <a:t>치킨</a:t>
            </a:r>
            <a:endParaRPr lang="ko-KR" altLang="en-US" sz="700" dirty="0">
              <a:solidFill>
                <a:schemeClr val="tx2"/>
              </a:solidFill>
              <a:latin typeface="AppleSDGothicNeoUL00" panose="02000503000000000000" pitchFamily="2" charset="-127"/>
              <a:ea typeface="AppleSDGothicNeoUL00" panose="02000503000000000000" pitchFamily="2" charset="-127"/>
            </a:endParaRPr>
          </a:p>
        </p:txBody>
      </p:sp>
      <p:sp>
        <p:nvSpPr>
          <p:cNvPr id="274" name="곱하기 기호 273">
            <a:extLst>
              <a:ext uri="{FF2B5EF4-FFF2-40B4-BE49-F238E27FC236}">
                <a16:creationId xmlns:a16="http://schemas.microsoft.com/office/drawing/2014/main" id="{C5BAC591-BC45-4B6D-B5BF-9795FBD8CEAC}"/>
              </a:ext>
            </a:extLst>
          </p:cNvPr>
          <p:cNvSpPr/>
          <p:nvPr/>
        </p:nvSpPr>
        <p:spPr>
          <a:xfrm>
            <a:off x="3211895" y="2517225"/>
            <a:ext cx="124985" cy="124985"/>
          </a:xfrm>
          <a:prstGeom prst="mathMultiply">
            <a:avLst>
              <a:gd name="adj1" fmla="val 3318"/>
            </a:avLst>
          </a:prstGeom>
          <a:solidFill>
            <a:srgbClr val="5251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75" name="TextBox 274">
            <a:extLst>
              <a:ext uri="{FF2B5EF4-FFF2-40B4-BE49-F238E27FC236}">
                <a16:creationId xmlns:a16="http://schemas.microsoft.com/office/drawing/2014/main" id="{209C71EA-733F-4123-9D9C-548F6B43489A}"/>
              </a:ext>
            </a:extLst>
          </p:cNvPr>
          <p:cNvSpPr txBox="1"/>
          <p:nvPr/>
        </p:nvSpPr>
        <p:spPr>
          <a:xfrm>
            <a:off x="3361657" y="2490416"/>
            <a:ext cx="319318" cy="184666"/>
          </a:xfrm>
          <a:prstGeom prst="rect">
            <a:avLst/>
          </a:prstGeom>
          <a:noFill/>
        </p:spPr>
        <p:txBody>
          <a:bodyPr wrap="none" rtlCol="0">
            <a:spAutoFit/>
          </a:bodyPr>
          <a:lstStyle/>
          <a:p>
            <a:pPr algn="r"/>
            <a:r>
              <a:rPr lang="ko-KR" altLang="en-US" sz="600" dirty="0">
                <a:solidFill>
                  <a:schemeClr val="tx2"/>
                </a:solidFill>
                <a:latin typeface="AppleSDGothicNeoUL00" panose="02000503000000000000" pitchFamily="2" charset="-127"/>
                <a:ea typeface="AppleSDGothicNeoUL00" panose="02000503000000000000" pitchFamily="2" charset="-127"/>
              </a:rPr>
              <a:t>취소</a:t>
            </a:r>
            <a:endParaRPr lang="ko-KR" altLang="en-US" sz="700" dirty="0">
              <a:solidFill>
                <a:schemeClr val="tx2"/>
              </a:solidFill>
              <a:latin typeface="AppleSDGothicNeoUL00" panose="02000503000000000000" pitchFamily="2" charset="-127"/>
              <a:ea typeface="AppleSDGothicNeoUL00" panose="02000503000000000000" pitchFamily="2" charset="-127"/>
            </a:endParaRPr>
          </a:p>
        </p:txBody>
      </p:sp>
      <p:grpSp>
        <p:nvGrpSpPr>
          <p:cNvPr id="30" name="그룹 29">
            <a:extLst>
              <a:ext uri="{FF2B5EF4-FFF2-40B4-BE49-F238E27FC236}">
                <a16:creationId xmlns:a16="http://schemas.microsoft.com/office/drawing/2014/main" id="{D6E1C4ED-A3A7-44A9-BB45-0A0FB43A9554}"/>
              </a:ext>
            </a:extLst>
          </p:cNvPr>
          <p:cNvGrpSpPr/>
          <p:nvPr/>
        </p:nvGrpSpPr>
        <p:grpSpPr>
          <a:xfrm>
            <a:off x="7784748" y="3126365"/>
            <a:ext cx="1136589" cy="226856"/>
            <a:chOff x="7717851" y="3242120"/>
            <a:chExt cx="1235977" cy="246693"/>
          </a:xfrm>
        </p:grpSpPr>
        <p:pic>
          <p:nvPicPr>
            <p:cNvPr id="300" name="그림 299">
              <a:extLst>
                <a:ext uri="{FF2B5EF4-FFF2-40B4-BE49-F238E27FC236}">
                  <a16:creationId xmlns:a16="http://schemas.microsoft.com/office/drawing/2014/main" id="{C41A95F4-4CBF-4E95-B757-881B144066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301" name="그림 300">
              <a:extLst>
                <a:ext uri="{FF2B5EF4-FFF2-40B4-BE49-F238E27FC236}">
                  <a16:creationId xmlns:a16="http://schemas.microsoft.com/office/drawing/2014/main" id="{4C85558E-1995-48E8-8578-A5F0A3E738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302" name="그림 301">
              <a:extLst>
                <a:ext uri="{FF2B5EF4-FFF2-40B4-BE49-F238E27FC236}">
                  <a16:creationId xmlns:a16="http://schemas.microsoft.com/office/drawing/2014/main" id="{8B73A013-F4DD-49A5-B62F-2E85DB9014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grpSp>
      <p:grpSp>
        <p:nvGrpSpPr>
          <p:cNvPr id="303" name="그룹 302">
            <a:extLst>
              <a:ext uri="{FF2B5EF4-FFF2-40B4-BE49-F238E27FC236}">
                <a16:creationId xmlns:a16="http://schemas.microsoft.com/office/drawing/2014/main" id="{EEFE3AE9-544F-4383-B699-8095D4794A43}"/>
              </a:ext>
            </a:extLst>
          </p:cNvPr>
          <p:cNvGrpSpPr/>
          <p:nvPr/>
        </p:nvGrpSpPr>
        <p:grpSpPr>
          <a:xfrm>
            <a:off x="7784748" y="3878974"/>
            <a:ext cx="1136589" cy="226856"/>
            <a:chOff x="7717851" y="3242120"/>
            <a:chExt cx="1235977" cy="246693"/>
          </a:xfrm>
        </p:grpSpPr>
        <p:pic>
          <p:nvPicPr>
            <p:cNvPr id="304" name="그림 303">
              <a:extLst>
                <a:ext uri="{FF2B5EF4-FFF2-40B4-BE49-F238E27FC236}">
                  <a16:creationId xmlns:a16="http://schemas.microsoft.com/office/drawing/2014/main" id="{09908B5D-2F7B-4EF7-8092-E22812B54F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7135" y="3242120"/>
              <a:ext cx="246693" cy="246693"/>
            </a:xfrm>
            <a:prstGeom prst="rect">
              <a:avLst/>
            </a:prstGeom>
          </p:spPr>
        </p:pic>
        <p:pic>
          <p:nvPicPr>
            <p:cNvPr id="305" name="그림 304">
              <a:extLst>
                <a:ext uri="{FF2B5EF4-FFF2-40B4-BE49-F238E27FC236}">
                  <a16:creationId xmlns:a16="http://schemas.microsoft.com/office/drawing/2014/main" id="{68F51BF1-FD42-4F8C-A9D2-8FD9724E09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2493" y="3242120"/>
              <a:ext cx="246693" cy="246693"/>
            </a:xfrm>
            <a:prstGeom prst="rect">
              <a:avLst/>
            </a:prstGeom>
          </p:spPr>
        </p:pic>
        <p:pic>
          <p:nvPicPr>
            <p:cNvPr id="306" name="그림 305">
              <a:extLst>
                <a:ext uri="{FF2B5EF4-FFF2-40B4-BE49-F238E27FC236}">
                  <a16:creationId xmlns:a16="http://schemas.microsoft.com/office/drawing/2014/main" id="{B42E496D-3CA5-479E-AF49-335210585B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851" y="3242120"/>
              <a:ext cx="246693" cy="246693"/>
            </a:xfrm>
            <a:prstGeom prst="rect">
              <a:avLst/>
            </a:prstGeom>
          </p:spPr>
        </p:pic>
      </p:grpSp>
      <p:sp>
        <p:nvSpPr>
          <p:cNvPr id="307" name="TextBox 306">
            <a:extLst>
              <a:ext uri="{FF2B5EF4-FFF2-40B4-BE49-F238E27FC236}">
                <a16:creationId xmlns:a16="http://schemas.microsoft.com/office/drawing/2014/main" id="{C211F1B1-2678-412F-93D7-17AC8D17F2CC}"/>
              </a:ext>
            </a:extLst>
          </p:cNvPr>
          <p:cNvSpPr txBox="1"/>
          <p:nvPr/>
        </p:nvSpPr>
        <p:spPr>
          <a:xfrm>
            <a:off x="4072346" y="3101848"/>
            <a:ext cx="2335670" cy="1221488"/>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Search</a:t>
            </a:r>
          </a:p>
          <a:p>
            <a:pPr algn="just">
              <a:lnSpc>
                <a:spcPct val="150000"/>
              </a:lnSpc>
            </a:pPr>
            <a:r>
              <a:rPr lang="en-US" altLang="ko-KR" sz="1300" dirty="0">
                <a:solidFill>
                  <a:schemeClr val="tx2"/>
                </a:solidFill>
                <a:latin typeface="AppleSDGothicNeoUL00" panose="02000503000000000000" pitchFamily="2" charset="-127"/>
                <a:ea typeface="AppleSDGothicNeoUL00" panose="02000503000000000000" pitchFamily="2" charset="-127"/>
              </a:rPr>
              <a:t>Users can see what they exactly want to buy through search tab.</a:t>
            </a:r>
            <a:endParaRPr lang="ko-KR" altLang="en-US" sz="1300" dirty="0">
              <a:solidFill>
                <a:schemeClr val="tx2"/>
              </a:solidFill>
              <a:latin typeface="AppleSDGothicNeoUL00" panose="02000503000000000000" pitchFamily="2" charset="-127"/>
              <a:ea typeface="AppleSDGothicNeoUL00" panose="02000503000000000000" pitchFamily="2" charset="-127"/>
            </a:endParaRPr>
          </a:p>
        </p:txBody>
      </p:sp>
      <p:sp>
        <p:nvSpPr>
          <p:cNvPr id="308" name="TextBox 307">
            <a:extLst>
              <a:ext uri="{FF2B5EF4-FFF2-40B4-BE49-F238E27FC236}">
                <a16:creationId xmlns:a16="http://schemas.microsoft.com/office/drawing/2014/main" id="{8E8C0839-6D32-4FD7-9E1B-5E7CFD2ABDB4}"/>
              </a:ext>
            </a:extLst>
          </p:cNvPr>
          <p:cNvSpPr txBox="1"/>
          <p:nvPr/>
        </p:nvSpPr>
        <p:spPr>
          <a:xfrm>
            <a:off x="9503703" y="3101848"/>
            <a:ext cx="2400122" cy="1821653"/>
          </a:xfrm>
          <a:prstGeom prst="rect">
            <a:avLst/>
          </a:prstGeom>
          <a:noFill/>
        </p:spPr>
        <p:txBody>
          <a:bodyPr wrap="square" rtlCol="0">
            <a:spAutoFit/>
          </a:bodyPr>
          <a:lstStyle/>
          <a:p>
            <a:pPr>
              <a:lnSpc>
                <a:spcPct val="150000"/>
              </a:lnSpc>
            </a:pPr>
            <a:r>
              <a:rPr lang="en-US" altLang="ko-KR" sz="2400" dirty="0">
                <a:solidFill>
                  <a:schemeClr val="accent2"/>
                </a:solidFill>
                <a:latin typeface="AppleSDGothicNeoL00" panose="02000503000000000000" pitchFamily="2" charset="-127"/>
                <a:ea typeface="AppleSDGothicNeoL00" panose="02000503000000000000" pitchFamily="2" charset="-127"/>
              </a:rPr>
              <a:t>Post Evaluation</a:t>
            </a:r>
          </a:p>
          <a:p>
            <a:pPr algn="just">
              <a:lnSpc>
                <a:spcPct val="150000"/>
              </a:lnSpc>
            </a:pPr>
            <a:r>
              <a:rPr lang="en-US" altLang="ko-KR" sz="1250" dirty="0">
                <a:solidFill>
                  <a:schemeClr val="tx2"/>
                </a:solidFill>
                <a:latin typeface="AppleSDGothicNeoUL00" panose="02000503000000000000" pitchFamily="2" charset="-127"/>
                <a:ea typeface="AppleSDGothicNeoUL00" panose="02000503000000000000" pitchFamily="2" charset="-127"/>
              </a:rPr>
              <a:t>After the users get and eat the food, they can evaluate purchased products. The result affects the taste analysis system.</a:t>
            </a:r>
            <a:endParaRPr lang="ko-KR" altLang="en-US" sz="1250"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4866893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64523" y="5703939"/>
            <a:ext cx="4968027" cy="769441"/>
          </a:xfrm>
          <a:prstGeom prst="rect">
            <a:avLst/>
          </a:prstGeom>
          <a:noFill/>
        </p:spPr>
        <p:txBody>
          <a:bodyPr wrap="none" rtlCol="0">
            <a:spAutoFit/>
          </a:bodyPr>
          <a:lstStyle/>
          <a:p>
            <a:r>
              <a:rPr lang="en-US" altLang="ko-KR" sz="4400" dirty="0">
                <a:solidFill>
                  <a:schemeClr val="accent1"/>
                </a:solidFill>
                <a:latin typeface="Arista Pro Bold" panose="02000506020000020004" pitchFamily="2" charset="0"/>
              </a:rPr>
              <a:t>Expectancy Effects</a:t>
            </a:r>
            <a:endParaRPr lang="ko-KR" altLang="en-US" sz="44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22196557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1FF9D84-95B9-4589-BF99-01FBB8A741C9}"/>
              </a:ext>
            </a:extLst>
          </p:cNvPr>
          <p:cNvSpPr/>
          <p:nvPr/>
        </p:nvSpPr>
        <p:spPr>
          <a:xfrm>
            <a:off x="0" y="0"/>
            <a:ext cx="172904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9C6F4A3-4921-433E-BCCB-B2BCDD411CFC}"/>
              </a:ext>
            </a:extLst>
          </p:cNvPr>
          <p:cNvSpPr txBox="1"/>
          <p:nvPr/>
        </p:nvSpPr>
        <p:spPr>
          <a:xfrm>
            <a:off x="813153" y="880623"/>
            <a:ext cx="4121641" cy="1015663"/>
          </a:xfrm>
          <a:prstGeom prst="rect">
            <a:avLst/>
          </a:prstGeom>
          <a:noFill/>
        </p:spPr>
        <p:txBody>
          <a:bodyPr wrap="none" rtlCol="0">
            <a:spAutoFit/>
          </a:bodyPr>
          <a:lstStyle/>
          <a:p>
            <a:r>
              <a:rPr lang="en-US" altLang="ko-KR" sz="6000" dirty="0">
                <a:solidFill>
                  <a:schemeClr val="accent1"/>
                </a:solidFill>
                <a:latin typeface="Arista Pro Bold" panose="02000506020000020004" pitchFamily="2" charset="0"/>
              </a:rPr>
              <a:t>Background</a:t>
            </a:r>
            <a:endParaRPr lang="ko-KR" altLang="en-US" sz="6000" dirty="0">
              <a:solidFill>
                <a:schemeClr val="accent1"/>
              </a:solidFill>
              <a:latin typeface="Arista Pro Bold" panose="02000506020000020004" pitchFamily="2" charset="0"/>
            </a:endParaRPr>
          </a:p>
        </p:txBody>
      </p:sp>
      <p:sp>
        <p:nvSpPr>
          <p:cNvPr id="40" name="타원 39">
            <a:extLst>
              <a:ext uri="{FF2B5EF4-FFF2-40B4-BE49-F238E27FC236}">
                <a16:creationId xmlns:a16="http://schemas.microsoft.com/office/drawing/2014/main" id="{3CAE6491-0BA5-4041-A380-A8FC5691205D}"/>
              </a:ext>
            </a:extLst>
          </p:cNvPr>
          <p:cNvSpPr/>
          <p:nvPr/>
        </p:nvSpPr>
        <p:spPr>
          <a:xfrm>
            <a:off x="6493954" y="1232898"/>
            <a:ext cx="555567" cy="5267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1</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1" name="타원 40">
            <a:extLst>
              <a:ext uri="{FF2B5EF4-FFF2-40B4-BE49-F238E27FC236}">
                <a16:creationId xmlns:a16="http://schemas.microsoft.com/office/drawing/2014/main" id="{6F1F1DB8-5353-43B8-A12B-9E14EA733CF4}"/>
              </a:ext>
            </a:extLst>
          </p:cNvPr>
          <p:cNvSpPr/>
          <p:nvPr/>
        </p:nvSpPr>
        <p:spPr>
          <a:xfrm>
            <a:off x="6493954" y="215113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2</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2" name="TextBox 41">
            <a:extLst>
              <a:ext uri="{FF2B5EF4-FFF2-40B4-BE49-F238E27FC236}">
                <a16:creationId xmlns:a16="http://schemas.microsoft.com/office/drawing/2014/main" id="{99FC8A99-6769-4BAB-97F5-CFDD6266A072}"/>
              </a:ext>
            </a:extLst>
          </p:cNvPr>
          <p:cNvSpPr txBox="1"/>
          <p:nvPr/>
        </p:nvSpPr>
        <p:spPr>
          <a:xfrm>
            <a:off x="7529601" y="1283048"/>
            <a:ext cx="2052165" cy="437705"/>
          </a:xfrm>
          <a:prstGeom prst="rect">
            <a:avLst/>
          </a:prstGeom>
          <a:noFill/>
        </p:spPr>
        <p:txBody>
          <a:bodyPr wrap="none" rtlCol="0">
            <a:spAutoFit/>
          </a:bodyPr>
          <a:lstStyle/>
          <a:p>
            <a:r>
              <a:rPr lang="en-US" altLang="ko-KR" sz="2400" spc="300" dirty="0">
                <a:latin typeface="AppleSDGothicNeoUL00" panose="02000503000000000000" pitchFamily="2" charset="-127"/>
                <a:ea typeface="AppleSDGothicNeoUL00" panose="02000503000000000000" pitchFamily="2" charset="-127"/>
              </a:rPr>
              <a:t>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14B6852C-3C62-4F72-96B4-325AFEC10B3D}"/>
              </a:ext>
            </a:extLst>
          </p:cNvPr>
          <p:cNvSpPr txBox="1"/>
          <p:nvPr/>
        </p:nvSpPr>
        <p:spPr>
          <a:xfrm>
            <a:off x="7529601" y="220128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System Objectives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4" name="타원 43">
            <a:extLst>
              <a:ext uri="{FF2B5EF4-FFF2-40B4-BE49-F238E27FC236}">
                <a16:creationId xmlns:a16="http://schemas.microsoft.com/office/drawing/2014/main" id="{B898292E-F509-4D78-93AD-06BD1CA1CFF8}"/>
              </a:ext>
            </a:extLst>
          </p:cNvPr>
          <p:cNvSpPr/>
          <p:nvPr/>
        </p:nvSpPr>
        <p:spPr>
          <a:xfrm>
            <a:off x="6493954" y="3069672"/>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3</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5" name="TextBox 44">
            <a:extLst>
              <a:ext uri="{FF2B5EF4-FFF2-40B4-BE49-F238E27FC236}">
                <a16:creationId xmlns:a16="http://schemas.microsoft.com/office/drawing/2014/main" id="{1C45AE98-6725-4176-8109-9C2B5754BE9E}"/>
              </a:ext>
            </a:extLst>
          </p:cNvPr>
          <p:cNvSpPr txBox="1"/>
          <p:nvPr/>
        </p:nvSpPr>
        <p:spPr>
          <a:xfrm>
            <a:off x="7529601" y="311982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Related Services</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6" name="타원 45">
            <a:extLst>
              <a:ext uri="{FF2B5EF4-FFF2-40B4-BE49-F238E27FC236}">
                <a16:creationId xmlns:a16="http://schemas.microsoft.com/office/drawing/2014/main" id="{2269F662-BC1E-4FD5-9367-2A0A32CC986A}"/>
              </a:ext>
            </a:extLst>
          </p:cNvPr>
          <p:cNvSpPr/>
          <p:nvPr/>
        </p:nvSpPr>
        <p:spPr>
          <a:xfrm>
            <a:off x="6493954" y="398821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4</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7" name="TextBox 46">
            <a:extLst>
              <a:ext uri="{FF2B5EF4-FFF2-40B4-BE49-F238E27FC236}">
                <a16:creationId xmlns:a16="http://schemas.microsoft.com/office/drawing/2014/main" id="{7089166F-BD8B-49AE-AD2E-0AF05A56C43C}"/>
              </a:ext>
            </a:extLst>
          </p:cNvPr>
          <p:cNvSpPr txBox="1"/>
          <p:nvPr/>
        </p:nvSpPr>
        <p:spPr>
          <a:xfrm>
            <a:off x="7529601" y="4038362"/>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Technical Background</a:t>
            </a:r>
            <a:endParaRPr lang="ko-KR" altLang="en-US" sz="2400" spc="300" dirty="0">
              <a:latin typeface="AppleSDGothicNeoUL00" panose="02000503000000000000" pitchFamily="2" charset="-127"/>
              <a:ea typeface="AppleSDGothicNeoUL00" panose="02000503000000000000" pitchFamily="2" charset="-127"/>
            </a:endParaRPr>
          </a:p>
        </p:txBody>
      </p:sp>
      <p:sp>
        <p:nvSpPr>
          <p:cNvPr id="48" name="타원 47">
            <a:extLst>
              <a:ext uri="{FF2B5EF4-FFF2-40B4-BE49-F238E27FC236}">
                <a16:creationId xmlns:a16="http://schemas.microsoft.com/office/drawing/2014/main" id="{C37B9B62-8409-40B9-A713-207DAD4D6161}"/>
              </a:ext>
            </a:extLst>
          </p:cNvPr>
          <p:cNvSpPr/>
          <p:nvPr/>
        </p:nvSpPr>
        <p:spPr>
          <a:xfrm>
            <a:off x="6493954" y="490675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5</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49" name="TextBox 48">
            <a:extLst>
              <a:ext uri="{FF2B5EF4-FFF2-40B4-BE49-F238E27FC236}">
                <a16:creationId xmlns:a16="http://schemas.microsoft.com/office/drawing/2014/main" id="{9E2671AD-4116-43D7-9224-A698A8E7CC76}"/>
              </a:ext>
            </a:extLst>
          </p:cNvPr>
          <p:cNvSpPr txBox="1"/>
          <p:nvPr/>
        </p:nvSpPr>
        <p:spPr>
          <a:xfrm>
            <a:off x="7529601" y="495690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Development</a:t>
            </a:r>
            <a:endParaRPr lang="ko-KR" altLang="en-US" sz="2400" spc="300" dirty="0">
              <a:latin typeface="AppleSDGothicNeoUL00" panose="02000503000000000000" pitchFamily="2" charset="-127"/>
              <a:ea typeface="AppleSDGothicNeoUL00" panose="02000503000000000000" pitchFamily="2" charset="-127"/>
            </a:endParaRPr>
          </a:p>
        </p:txBody>
      </p:sp>
      <p:sp>
        <p:nvSpPr>
          <p:cNvPr id="50" name="타원 49">
            <a:extLst>
              <a:ext uri="{FF2B5EF4-FFF2-40B4-BE49-F238E27FC236}">
                <a16:creationId xmlns:a16="http://schemas.microsoft.com/office/drawing/2014/main" id="{0AC6392E-1FC6-4E75-B866-5EC80F220380}"/>
              </a:ext>
            </a:extLst>
          </p:cNvPr>
          <p:cNvSpPr/>
          <p:nvPr/>
        </p:nvSpPr>
        <p:spPr>
          <a:xfrm>
            <a:off x="6493954" y="5825293"/>
            <a:ext cx="555567" cy="5267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Tw Cen MT Condensed Extra Bold" panose="020B0803020202020204" pitchFamily="34" charset="0"/>
                <a:ea typeface="Segoe UI Black" panose="020B0A02040204020203" pitchFamily="34" charset="0"/>
              </a:rPr>
              <a:t>6</a:t>
            </a:r>
            <a:endParaRPr lang="ko-KR" altLang="en-US" sz="2800" dirty="0">
              <a:latin typeface="Tw Cen MT Condensed Extra Bold" panose="020B0803020202020204" pitchFamily="34" charset="0"/>
              <a:ea typeface="배달의민족 주아" panose="02020603020101020101" pitchFamily="18" charset="-127"/>
            </a:endParaRPr>
          </a:p>
        </p:txBody>
      </p:sp>
      <p:sp>
        <p:nvSpPr>
          <p:cNvPr id="51" name="TextBox 50">
            <a:extLst>
              <a:ext uri="{FF2B5EF4-FFF2-40B4-BE49-F238E27FC236}">
                <a16:creationId xmlns:a16="http://schemas.microsoft.com/office/drawing/2014/main" id="{F250B67A-EAA3-4BF3-AB6F-13B69956F0E3}"/>
              </a:ext>
            </a:extLst>
          </p:cNvPr>
          <p:cNvSpPr txBox="1"/>
          <p:nvPr/>
        </p:nvSpPr>
        <p:spPr>
          <a:xfrm>
            <a:off x="7529601" y="5875443"/>
            <a:ext cx="3797876" cy="437705"/>
          </a:xfrm>
          <a:prstGeom prst="rect">
            <a:avLst/>
          </a:prstGeom>
          <a:noFill/>
        </p:spPr>
        <p:txBody>
          <a:bodyPr wrap="square" rtlCol="0">
            <a:spAutoFit/>
          </a:bodyPr>
          <a:lstStyle/>
          <a:p>
            <a:r>
              <a:rPr lang="en-US" altLang="ko-KR" sz="2400" spc="300" dirty="0">
                <a:latin typeface="AppleSDGothicNeoUL00" panose="02000503000000000000" pitchFamily="2" charset="-127"/>
                <a:ea typeface="AppleSDGothicNeoUL00" panose="02000503000000000000" pitchFamily="2" charset="-127"/>
              </a:rPr>
              <a:t>Expectancy Effects</a:t>
            </a:r>
            <a:endParaRPr lang="ko-KR" altLang="en-US" sz="2400" spc="300" dirty="0">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15099944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21" name="TextBox 20">
            <a:extLst>
              <a:ext uri="{FF2B5EF4-FFF2-40B4-BE49-F238E27FC236}">
                <a16:creationId xmlns:a16="http://schemas.microsoft.com/office/drawing/2014/main" id="{6D0C8CFE-7BD5-442E-92A3-FEB562F14B4C}"/>
              </a:ext>
            </a:extLst>
          </p:cNvPr>
          <p:cNvSpPr txBox="1"/>
          <p:nvPr/>
        </p:nvSpPr>
        <p:spPr>
          <a:xfrm>
            <a:off x="1572989" y="283139"/>
            <a:ext cx="4100803" cy="646331"/>
          </a:xfrm>
          <a:prstGeom prst="rect">
            <a:avLst/>
          </a:prstGeom>
          <a:noFill/>
        </p:spPr>
        <p:txBody>
          <a:bodyPr wrap="none" rtlCol="0">
            <a:spAutoFit/>
          </a:bodyPr>
          <a:lstStyle/>
          <a:p>
            <a:r>
              <a:rPr lang="en-US" altLang="ko-KR" sz="3600" dirty="0">
                <a:solidFill>
                  <a:schemeClr val="accent1"/>
                </a:solidFill>
                <a:latin typeface="Arista Pro Bold" panose="02000506020000020004" pitchFamily="2" charset="0"/>
              </a:rPr>
              <a:t>Expectancy Effects</a:t>
            </a:r>
            <a:endParaRPr lang="ko-KR" altLang="en-US" sz="3600" dirty="0">
              <a:solidFill>
                <a:schemeClr val="accent1"/>
              </a:solidFill>
              <a:latin typeface="Arista Pro Bold" panose="02000506020000020004" pitchFamily="2" charset="0"/>
            </a:endParaRPr>
          </a:p>
        </p:txBody>
      </p:sp>
      <p:sp>
        <p:nvSpPr>
          <p:cNvPr id="35" name="타원 34">
            <a:extLst>
              <a:ext uri="{FF2B5EF4-FFF2-40B4-BE49-F238E27FC236}">
                <a16:creationId xmlns:a16="http://schemas.microsoft.com/office/drawing/2014/main" id="{EEE43A6A-04F0-46CF-BC9E-ECAAE8A65E56}"/>
              </a:ext>
            </a:extLst>
          </p:cNvPr>
          <p:cNvSpPr/>
          <p:nvPr/>
        </p:nvSpPr>
        <p:spPr>
          <a:xfrm>
            <a:off x="1980012" y="1760684"/>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22A77608-2A74-4655-B1C2-C48505329268}"/>
              </a:ext>
            </a:extLst>
          </p:cNvPr>
          <p:cNvSpPr/>
          <p:nvPr/>
        </p:nvSpPr>
        <p:spPr>
          <a:xfrm>
            <a:off x="7324244" y="1760684"/>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46BDA504-3284-4303-B0DF-F77B8B944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563" y="2289502"/>
            <a:ext cx="1830110" cy="1830110"/>
          </a:xfrm>
          <a:prstGeom prst="rect">
            <a:avLst/>
          </a:prstGeom>
        </p:spPr>
      </p:pic>
      <p:pic>
        <p:nvPicPr>
          <p:cNvPr id="41" name="그림 40">
            <a:extLst>
              <a:ext uri="{FF2B5EF4-FFF2-40B4-BE49-F238E27FC236}">
                <a16:creationId xmlns:a16="http://schemas.microsoft.com/office/drawing/2014/main" id="{2D168866-3266-4868-B94F-A0753593F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767" y="2218439"/>
            <a:ext cx="1972236" cy="1972236"/>
          </a:xfrm>
          <a:prstGeom prst="rect">
            <a:avLst/>
          </a:prstGeom>
        </p:spPr>
      </p:pic>
      <p:sp>
        <p:nvSpPr>
          <p:cNvPr id="9" name="TextBox 8">
            <a:extLst>
              <a:ext uri="{FF2B5EF4-FFF2-40B4-BE49-F238E27FC236}">
                <a16:creationId xmlns:a16="http://schemas.microsoft.com/office/drawing/2014/main" id="{ABE58ECF-E285-4903-83B5-8E2CBC5C0788}"/>
              </a:ext>
            </a:extLst>
          </p:cNvPr>
          <p:cNvSpPr txBox="1"/>
          <p:nvPr/>
        </p:nvSpPr>
        <p:spPr>
          <a:xfrm>
            <a:off x="1691636" y="4754880"/>
            <a:ext cx="3464497" cy="1316514"/>
          </a:xfrm>
          <a:prstGeom prst="rect">
            <a:avLst/>
          </a:prstGeom>
          <a:noFill/>
        </p:spPr>
        <p:txBody>
          <a:bodyPr wrap="square" rtlCol="0">
            <a:spAutoFit/>
          </a:bodyPr>
          <a:lstStyle/>
          <a:p>
            <a:pPr algn="ctr">
              <a:lnSpc>
                <a:spcPct val="130000"/>
              </a:lnSpc>
            </a:pPr>
            <a:r>
              <a:rPr lang="en-US" altLang="ko-KR" sz="2000" dirty="0">
                <a:solidFill>
                  <a:schemeClr val="accent2"/>
                </a:solidFill>
                <a:latin typeface="AppleSDGothicNeoL00" panose="02000503000000000000" pitchFamily="2" charset="-127"/>
                <a:ea typeface="AppleSDGothicNeoL00" panose="02000503000000000000" pitchFamily="2" charset="-127"/>
              </a:rPr>
              <a:t>Resolving Customer’s Worries</a:t>
            </a:r>
          </a:p>
          <a:p>
            <a:pPr algn="just">
              <a:lnSpc>
                <a:spcPct val="130000"/>
              </a:lnSpc>
            </a:pPr>
            <a:r>
              <a:rPr lang="en-US" altLang="ko-KR" sz="1400" dirty="0">
                <a:solidFill>
                  <a:schemeClr val="tx2"/>
                </a:solidFill>
                <a:latin typeface="AppleSDGothicNeoUL00" panose="02000503000000000000" pitchFamily="2" charset="-127"/>
                <a:ea typeface="AppleSDGothicNeoUL00" panose="02000503000000000000" pitchFamily="2" charset="-127"/>
              </a:rPr>
              <a:t>User do not have to pick every food for grocery shopping. Our service provides every recommendation. They just have to pick!</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sp>
        <p:nvSpPr>
          <p:cNvPr id="43" name="TextBox 42">
            <a:extLst>
              <a:ext uri="{FF2B5EF4-FFF2-40B4-BE49-F238E27FC236}">
                <a16:creationId xmlns:a16="http://schemas.microsoft.com/office/drawing/2014/main" id="{C72A1374-37CF-4ADE-88F9-831438B0DC4C}"/>
              </a:ext>
            </a:extLst>
          </p:cNvPr>
          <p:cNvSpPr txBox="1"/>
          <p:nvPr/>
        </p:nvSpPr>
        <p:spPr>
          <a:xfrm>
            <a:off x="6953436" y="4754880"/>
            <a:ext cx="3629362" cy="1316514"/>
          </a:xfrm>
          <a:prstGeom prst="rect">
            <a:avLst/>
          </a:prstGeom>
          <a:noFill/>
        </p:spPr>
        <p:txBody>
          <a:bodyPr wrap="square" rtlCol="0">
            <a:spAutoFit/>
          </a:bodyPr>
          <a:lstStyle/>
          <a:p>
            <a:pPr algn="ctr">
              <a:lnSpc>
                <a:spcPct val="130000"/>
              </a:lnSpc>
            </a:pPr>
            <a:r>
              <a:rPr lang="en-US" altLang="ko-KR" sz="2000" dirty="0">
                <a:solidFill>
                  <a:schemeClr val="accent2"/>
                </a:solidFill>
                <a:latin typeface="AppleSDGothicNeoL00" panose="02000503000000000000" pitchFamily="2" charset="-127"/>
                <a:ea typeface="AppleSDGothicNeoL00" panose="02000503000000000000" pitchFamily="2" charset="-127"/>
              </a:rPr>
              <a:t>Personalized Solution</a:t>
            </a:r>
          </a:p>
          <a:p>
            <a:pPr algn="just">
              <a:lnSpc>
                <a:spcPct val="130000"/>
              </a:lnSpc>
            </a:pPr>
            <a:r>
              <a:rPr lang="en-US" altLang="ko-KR" sz="1400" dirty="0">
                <a:solidFill>
                  <a:schemeClr val="tx2"/>
                </a:solidFill>
                <a:latin typeface="AppleSDGothicNeoUL00" panose="02000503000000000000" pitchFamily="2" charset="-127"/>
                <a:ea typeface="AppleSDGothicNeoUL00" panose="02000503000000000000" pitchFamily="2" charset="-127"/>
              </a:rPr>
              <a:t>Taste analyzing done by machine learning system provides not universal recommendation, but personalized recommendation.</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965674272"/>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5</a:t>
            </a:r>
            <a:endParaRPr lang="ko-KR" altLang="en-US" sz="5400" dirty="0">
              <a:solidFill>
                <a:schemeClr val="accent2"/>
              </a:solidFill>
              <a:latin typeface="Tw Cen MT Condensed Extra Bold" panose="020B0803020202020204" pitchFamily="34" charset="0"/>
            </a:endParaRPr>
          </a:p>
        </p:txBody>
      </p:sp>
      <p:sp>
        <p:nvSpPr>
          <p:cNvPr id="21" name="TextBox 20">
            <a:extLst>
              <a:ext uri="{FF2B5EF4-FFF2-40B4-BE49-F238E27FC236}">
                <a16:creationId xmlns:a16="http://schemas.microsoft.com/office/drawing/2014/main" id="{6D0C8CFE-7BD5-442E-92A3-FEB562F14B4C}"/>
              </a:ext>
            </a:extLst>
          </p:cNvPr>
          <p:cNvSpPr txBox="1"/>
          <p:nvPr/>
        </p:nvSpPr>
        <p:spPr>
          <a:xfrm>
            <a:off x="1572989" y="283139"/>
            <a:ext cx="4100803" cy="646331"/>
          </a:xfrm>
          <a:prstGeom prst="rect">
            <a:avLst/>
          </a:prstGeom>
          <a:noFill/>
        </p:spPr>
        <p:txBody>
          <a:bodyPr wrap="none" rtlCol="0">
            <a:spAutoFit/>
          </a:bodyPr>
          <a:lstStyle/>
          <a:p>
            <a:r>
              <a:rPr lang="en-US" altLang="ko-KR" sz="3600" dirty="0">
                <a:solidFill>
                  <a:schemeClr val="accent1"/>
                </a:solidFill>
                <a:latin typeface="Arista Pro Bold" panose="02000506020000020004" pitchFamily="2" charset="0"/>
              </a:rPr>
              <a:t>Expectancy Effects</a:t>
            </a:r>
            <a:endParaRPr lang="ko-KR" altLang="en-US" sz="3600" dirty="0">
              <a:solidFill>
                <a:schemeClr val="accent1"/>
              </a:solidFill>
              <a:latin typeface="Arista Pro Bold" panose="02000506020000020004" pitchFamily="2" charset="0"/>
            </a:endParaRPr>
          </a:p>
        </p:txBody>
      </p:sp>
      <p:sp>
        <p:nvSpPr>
          <p:cNvPr id="7" name="TextBox 6">
            <a:extLst>
              <a:ext uri="{FF2B5EF4-FFF2-40B4-BE49-F238E27FC236}">
                <a16:creationId xmlns:a16="http://schemas.microsoft.com/office/drawing/2014/main" id="{D9A38415-253A-445C-918A-DF9307FAB93D}"/>
              </a:ext>
            </a:extLst>
          </p:cNvPr>
          <p:cNvSpPr txBox="1"/>
          <p:nvPr/>
        </p:nvSpPr>
        <p:spPr>
          <a:xfrm>
            <a:off x="1534815" y="4754880"/>
            <a:ext cx="3778139" cy="1257652"/>
          </a:xfrm>
          <a:prstGeom prst="rect">
            <a:avLst/>
          </a:prstGeom>
          <a:noFill/>
        </p:spPr>
        <p:txBody>
          <a:bodyPr wrap="square" rtlCol="0">
            <a:spAutoFit/>
          </a:bodyPr>
          <a:lstStyle/>
          <a:p>
            <a:pPr algn="ctr">
              <a:lnSpc>
                <a:spcPct val="130000"/>
              </a:lnSpc>
            </a:pPr>
            <a:r>
              <a:rPr lang="en-US" altLang="ko-KR" sz="2000" dirty="0">
                <a:solidFill>
                  <a:schemeClr val="accent2"/>
                </a:solidFill>
                <a:latin typeface="AppleSDGothicNeoL00" panose="02000503000000000000" pitchFamily="2" charset="-127"/>
                <a:ea typeface="AppleSDGothicNeoL00" panose="02000503000000000000" pitchFamily="2" charset="-127"/>
              </a:rPr>
              <a:t>Convenience</a:t>
            </a:r>
          </a:p>
          <a:p>
            <a:pPr algn="just">
              <a:lnSpc>
                <a:spcPct val="130000"/>
              </a:lnSpc>
            </a:pPr>
            <a:r>
              <a:rPr lang="en-US" altLang="ko-KR" sz="1300" dirty="0">
                <a:solidFill>
                  <a:schemeClr val="tx2"/>
                </a:solidFill>
                <a:latin typeface="AppleSDGothicNeoUL00" panose="02000503000000000000" pitchFamily="2" charset="-127"/>
                <a:ea typeface="AppleSDGothicNeoUL00" panose="02000503000000000000" pitchFamily="2" charset="-127"/>
              </a:rPr>
              <a:t>Users do not have to go through bothering processes to get food. The service provides easily accessible environment and convenient user experiences.</a:t>
            </a:r>
            <a:endParaRPr lang="ko-KR" altLang="en-US" sz="1300" dirty="0">
              <a:solidFill>
                <a:schemeClr val="tx2"/>
              </a:solidFill>
              <a:latin typeface="AppleSDGothicNeoUL00" panose="02000503000000000000" pitchFamily="2" charset="-127"/>
              <a:ea typeface="AppleSDGothicNeoUL00" panose="02000503000000000000" pitchFamily="2" charset="-127"/>
            </a:endParaRPr>
          </a:p>
        </p:txBody>
      </p:sp>
      <p:sp>
        <p:nvSpPr>
          <p:cNvPr id="8" name="TextBox 7">
            <a:extLst>
              <a:ext uri="{FF2B5EF4-FFF2-40B4-BE49-F238E27FC236}">
                <a16:creationId xmlns:a16="http://schemas.microsoft.com/office/drawing/2014/main" id="{26415641-D802-48E7-9421-9BFEF8844C69}"/>
              </a:ext>
            </a:extLst>
          </p:cNvPr>
          <p:cNvSpPr txBox="1"/>
          <p:nvPr/>
        </p:nvSpPr>
        <p:spPr>
          <a:xfrm>
            <a:off x="6808074" y="4789601"/>
            <a:ext cx="3919769" cy="1188210"/>
          </a:xfrm>
          <a:prstGeom prst="rect">
            <a:avLst/>
          </a:prstGeom>
          <a:noFill/>
        </p:spPr>
        <p:txBody>
          <a:bodyPr wrap="square" rtlCol="0">
            <a:spAutoFit/>
          </a:bodyPr>
          <a:lstStyle/>
          <a:p>
            <a:pPr algn="ctr">
              <a:lnSpc>
                <a:spcPct val="130000"/>
              </a:lnSpc>
            </a:pPr>
            <a:r>
              <a:rPr lang="en-US" altLang="ko-KR" dirty="0">
                <a:solidFill>
                  <a:schemeClr val="accent2"/>
                </a:solidFill>
                <a:latin typeface="AppleSDGothicNeoL00" panose="02000503000000000000" pitchFamily="2" charset="-127"/>
                <a:ea typeface="AppleSDGothicNeoL00" panose="02000503000000000000" pitchFamily="2" charset="-127"/>
              </a:rPr>
              <a:t>One Service Providing Everything</a:t>
            </a:r>
          </a:p>
          <a:p>
            <a:pPr algn="just">
              <a:lnSpc>
                <a:spcPct val="130000"/>
              </a:lnSpc>
            </a:pPr>
            <a:r>
              <a:rPr lang="en-US" altLang="ko-KR" sz="1250" dirty="0">
                <a:solidFill>
                  <a:schemeClr val="tx2"/>
                </a:solidFill>
                <a:latin typeface="AppleSDGothicNeoUL00" panose="02000503000000000000" pitchFamily="2" charset="-127"/>
                <a:ea typeface="AppleSDGothicNeoUL00" panose="02000503000000000000" pitchFamily="2" charset="-127"/>
              </a:rPr>
              <a:t>Users do not have to search recipes and ingredients for preparing single meal. The service provides all ingredients and the recipe when the user pick suggested menu.</a:t>
            </a:r>
            <a:endParaRPr lang="ko-KR" altLang="en-US" sz="1250" dirty="0">
              <a:solidFill>
                <a:schemeClr val="tx2"/>
              </a:solidFill>
              <a:latin typeface="AppleSDGothicNeoUL00" panose="02000503000000000000" pitchFamily="2" charset="-127"/>
              <a:ea typeface="AppleSDGothicNeoUL00" panose="02000503000000000000" pitchFamily="2" charset="-127"/>
            </a:endParaRPr>
          </a:p>
        </p:txBody>
      </p:sp>
      <p:sp>
        <p:nvSpPr>
          <p:cNvPr id="9" name="타원 8">
            <a:extLst>
              <a:ext uri="{FF2B5EF4-FFF2-40B4-BE49-F238E27FC236}">
                <a16:creationId xmlns:a16="http://schemas.microsoft.com/office/drawing/2014/main" id="{3C5B89CE-E5C7-4A7C-9DEA-898E33C3FC59}"/>
              </a:ext>
            </a:extLst>
          </p:cNvPr>
          <p:cNvSpPr/>
          <p:nvPr/>
        </p:nvSpPr>
        <p:spPr>
          <a:xfrm>
            <a:off x="1980012" y="1760684"/>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타원 9">
            <a:extLst>
              <a:ext uri="{FF2B5EF4-FFF2-40B4-BE49-F238E27FC236}">
                <a16:creationId xmlns:a16="http://schemas.microsoft.com/office/drawing/2014/main" id="{BD580C8D-CE28-4DBD-9D3B-C691B5B7F31D}"/>
              </a:ext>
            </a:extLst>
          </p:cNvPr>
          <p:cNvSpPr/>
          <p:nvPr/>
        </p:nvSpPr>
        <p:spPr>
          <a:xfrm>
            <a:off x="7324244" y="1760684"/>
            <a:ext cx="2887746" cy="28877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FED2C406-097D-4A6D-812C-56C5723A6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2169308"/>
            <a:ext cx="2070498" cy="2070498"/>
          </a:xfrm>
          <a:prstGeom prst="rect">
            <a:avLst/>
          </a:prstGeom>
        </p:spPr>
      </p:pic>
      <p:pic>
        <p:nvPicPr>
          <p:cNvPr id="14" name="그림 13">
            <a:extLst>
              <a:ext uri="{FF2B5EF4-FFF2-40B4-BE49-F238E27FC236}">
                <a16:creationId xmlns:a16="http://schemas.microsoft.com/office/drawing/2014/main" id="{06F47112-741F-4EBB-9FC0-84331A892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372" y="2402062"/>
            <a:ext cx="1671174" cy="1671174"/>
          </a:xfrm>
          <a:prstGeom prst="rect">
            <a:avLst/>
          </a:prstGeom>
        </p:spPr>
      </p:pic>
    </p:spTree>
    <p:extLst>
      <p:ext uri="{BB962C8B-B14F-4D97-AF65-F5344CB8AC3E}">
        <p14:creationId xmlns:p14="http://schemas.microsoft.com/office/powerpoint/2010/main" val="3236390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CAFCA2FE-E25F-46C1-AE10-819082B87CA2}"/>
              </a:ext>
            </a:extLst>
          </p:cNvPr>
          <p:cNvSpPr/>
          <p:nvPr/>
        </p:nvSpPr>
        <p:spPr>
          <a:xfrm>
            <a:off x="0" y="494916"/>
            <a:ext cx="4995949" cy="1186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latin typeface="AppleSDGothicNeoUL00" panose="02000503000000000000" pitchFamily="2" charset="-127"/>
              <a:ea typeface="AppleSDGothicNeoUL00" panose="02000503000000000000" pitchFamily="2" charset="-127"/>
            </a:endParaRPr>
          </a:p>
        </p:txBody>
      </p:sp>
      <p:sp>
        <p:nvSpPr>
          <p:cNvPr id="2" name="직사각형 1">
            <a:extLst>
              <a:ext uri="{FF2B5EF4-FFF2-40B4-BE49-F238E27FC236}">
                <a16:creationId xmlns:a16="http://schemas.microsoft.com/office/drawing/2014/main" id="{200B58CE-9CF3-4639-A738-328D15060DAE}"/>
              </a:ext>
            </a:extLst>
          </p:cNvPr>
          <p:cNvSpPr/>
          <p:nvPr/>
        </p:nvSpPr>
        <p:spPr>
          <a:xfrm>
            <a:off x="610723" y="501134"/>
            <a:ext cx="3829895" cy="1015663"/>
          </a:xfrm>
          <a:prstGeom prst="rect">
            <a:avLst/>
          </a:prstGeom>
        </p:spPr>
        <p:txBody>
          <a:bodyPr wrap="none">
            <a:spAutoFit/>
          </a:bodyPr>
          <a:lstStyle/>
          <a:p>
            <a:r>
              <a:rPr lang="en-US" altLang="ko-KR" sz="6000" dirty="0">
                <a:solidFill>
                  <a:schemeClr val="accent1"/>
                </a:solidFill>
                <a:latin typeface="Arista Pro Bold" panose="02000506020000020004" pitchFamily="2" charset="0"/>
              </a:rPr>
              <a:t>Thank you!</a:t>
            </a:r>
          </a:p>
        </p:txBody>
      </p:sp>
      <p:sp>
        <p:nvSpPr>
          <p:cNvPr id="3" name="TextBox 2">
            <a:extLst>
              <a:ext uri="{FF2B5EF4-FFF2-40B4-BE49-F238E27FC236}">
                <a16:creationId xmlns:a16="http://schemas.microsoft.com/office/drawing/2014/main" id="{936BA27A-46A8-40D0-820C-284B000762BD}"/>
              </a:ext>
            </a:extLst>
          </p:cNvPr>
          <p:cNvSpPr txBox="1"/>
          <p:nvPr/>
        </p:nvSpPr>
        <p:spPr>
          <a:xfrm>
            <a:off x="610723" y="1727627"/>
            <a:ext cx="3182281" cy="830997"/>
          </a:xfrm>
          <a:prstGeom prst="rect">
            <a:avLst/>
          </a:prstGeom>
          <a:noFill/>
        </p:spPr>
        <p:txBody>
          <a:bodyPr wrap="none" rtlCol="0">
            <a:spAutoFit/>
          </a:bodyPr>
          <a:lstStyle/>
          <a:p>
            <a:r>
              <a:rPr lang="en-US" altLang="ko-KR" sz="4800" dirty="0">
                <a:solidFill>
                  <a:schemeClr val="accent2"/>
                </a:solidFill>
                <a:latin typeface="Arista Pro Bold" panose="02000506020000020004" pitchFamily="2" charset="0"/>
              </a:rPr>
              <a:t>References</a:t>
            </a:r>
            <a:endParaRPr lang="ko-KR" altLang="en-US" sz="4800" dirty="0">
              <a:solidFill>
                <a:schemeClr val="accent2"/>
              </a:solidFill>
              <a:latin typeface="Arista Pro Bold" panose="02000506020000020004" pitchFamily="2" charset="0"/>
            </a:endParaRPr>
          </a:p>
        </p:txBody>
      </p:sp>
      <p:sp>
        <p:nvSpPr>
          <p:cNvPr id="8" name="직사각형 7">
            <a:extLst>
              <a:ext uri="{FF2B5EF4-FFF2-40B4-BE49-F238E27FC236}">
                <a16:creationId xmlns:a16="http://schemas.microsoft.com/office/drawing/2014/main" id="{FFB6FF32-915D-472D-B290-7860C77B4767}"/>
              </a:ext>
            </a:extLst>
          </p:cNvPr>
          <p:cNvSpPr/>
          <p:nvPr/>
        </p:nvSpPr>
        <p:spPr>
          <a:xfrm>
            <a:off x="610723" y="2604986"/>
            <a:ext cx="5133372" cy="3686330"/>
          </a:xfrm>
          <a:prstGeom prst="rect">
            <a:avLst/>
          </a:prstGeom>
        </p:spPr>
        <p:txBody>
          <a:bodyPr wrap="square">
            <a:spAutoFit/>
          </a:bodyPr>
          <a:lstStyle/>
          <a:p>
            <a:pPr>
              <a:lnSpc>
                <a:spcPct val="120000"/>
              </a:lnSpc>
            </a:pPr>
            <a:r>
              <a:rPr lang="en-US" altLang="ko-KR" sz="1400" dirty="0">
                <a:solidFill>
                  <a:schemeClr val="tx2"/>
                </a:solidFill>
                <a:hlinkClick r:id="rId2">
                  <a:extLst>
                    <a:ext uri="{A12FA001-AC4F-418D-AE19-62706E023703}">
                      <ahyp:hlinkClr xmlns:ahyp="http://schemas.microsoft.com/office/drawing/2018/hyperlinkcolor" val="tx"/>
                    </a:ext>
                  </a:extLst>
                </a:hlinkClick>
              </a:rPr>
              <a:t>http://news.mt.co.kr/mtview.php?no=2017032916371295720</a:t>
            </a:r>
            <a:endParaRPr lang="en-US" altLang="ko-KR" sz="1400" dirty="0">
              <a:solidFill>
                <a:schemeClr val="tx2"/>
              </a:solidFill>
            </a:endParaRPr>
          </a:p>
          <a:p>
            <a:pPr>
              <a:lnSpc>
                <a:spcPct val="120000"/>
              </a:lnSpc>
            </a:pPr>
            <a:r>
              <a:rPr lang="en-US" altLang="ko-KR" sz="1400" dirty="0">
                <a:solidFill>
                  <a:schemeClr val="tx2"/>
                </a:solidFill>
                <a:hlinkClick r:id="rId3">
                  <a:extLst>
                    <a:ext uri="{A12FA001-AC4F-418D-AE19-62706E023703}">
                      <ahyp:hlinkClr xmlns:ahyp="http://schemas.microsoft.com/office/drawing/2018/hyperlinkcolor" val="tx"/>
                    </a:ext>
                  </a:extLst>
                </a:hlinkClick>
              </a:rPr>
              <a:t>https://www.mysql.com/</a:t>
            </a:r>
            <a:endParaRPr lang="ko-KR" altLang="en-US" sz="1400" dirty="0">
              <a:solidFill>
                <a:schemeClr val="tx2"/>
              </a:solidFill>
            </a:endParaRPr>
          </a:p>
          <a:p>
            <a:pPr>
              <a:lnSpc>
                <a:spcPct val="120000"/>
              </a:lnSpc>
            </a:pPr>
            <a:r>
              <a:rPr lang="en-US" altLang="ko-KR" sz="1400" dirty="0">
                <a:solidFill>
                  <a:schemeClr val="tx2"/>
                </a:solidFill>
                <a:hlinkClick r:id="rId4">
                  <a:extLst>
                    <a:ext uri="{A12FA001-AC4F-418D-AE19-62706E023703}">
                      <ahyp:hlinkClr xmlns:ahyp="http://schemas.microsoft.com/office/drawing/2018/hyperlinkcolor" val="tx"/>
                    </a:ext>
                  </a:extLst>
                </a:hlinkClick>
              </a:rPr>
              <a:t>http://www.g-enews.com/view.php?ud=201403191811420092386_1</a:t>
            </a:r>
            <a:endParaRPr lang="en-US" altLang="ko-KR" sz="1400" dirty="0">
              <a:solidFill>
                <a:schemeClr val="tx2"/>
              </a:solidFill>
            </a:endParaRPr>
          </a:p>
          <a:p>
            <a:pPr>
              <a:lnSpc>
                <a:spcPct val="120000"/>
              </a:lnSpc>
            </a:pPr>
            <a:r>
              <a:rPr lang="en-US" altLang="ko-KR" sz="1400" dirty="0">
                <a:solidFill>
                  <a:schemeClr val="tx2"/>
                </a:solidFill>
                <a:hlinkClick r:id="rId5">
                  <a:extLst>
                    <a:ext uri="{A12FA001-AC4F-418D-AE19-62706E023703}">
                      <ahyp:hlinkClr xmlns:ahyp="http://schemas.microsoft.com/office/drawing/2018/hyperlinkcolor" val="tx"/>
                    </a:ext>
                  </a:extLst>
                </a:hlinkClick>
              </a:rPr>
              <a:t>https://firebase.google.com/?hl=ko</a:t>
            </a:r>
            <a:endParaRPr lang="en-US" altLang="ko-KR" sz="1400" dirty="0">
              <a:solidFill>
                <a:schemeClr val="tx2"/>
              </a:solidFill>
            </a:endParaRPr>
          </a:p>
          <a:p>
            <a:pPr>
              <a:lnSpc>
                <a:spcPct val="120000"/>
              </a:lnSpc>
            </a:pPr>
            <a:r>
              <a:rPr lang="en-US" altLang="ko-KR" sz="1400" dirty="0">
                <a:solidFill>
                  <a:schemeClr val="tx2"/>
                </a:solidFill>
                <a:hlinkClick r:id="rId6">
                  <a:extLst>
                    <a:ext uri="{A12FA001-AC4F-418D-AE19-62706E023703}">
                      <ahyp:hlinkClr xmlns:ahyp="http://schemas.microsoft.com/office/drawing/2018/hyperlinkcolor" val="tx"/>
                    </a:ext>
                  </a:extLst>
                </a:hlinkClick>
              </a:rPr>
              <a:t>https://firebase.google.com/docs/ml-kit/?hl=ko</a:t>
            </a:r>
            <a:endParaRPr lang="en-US" altLang="ko-KR" sz="1400" dirty="0">
              <a:solidFill>
                <a:schemeClr val="tx2"/>
              </a:solidFill>
            </a:endParaRPr>
          </a:p>
          <a:p>
            <a:pPr>
              <a:lnSpc>
                <a:spcPct val="120000"/>
              </a:lnSpc>
            </a:pPr>
            <a:r>
              <a:rPr lang="en-US" altLang="ko-KR" sz="1400" dirty="0">
                <a:solidFill>
                  <a:schemeClr val="tx2"/>
                </a:solidFill>
                <a:hlinkClick r:id="rId7">
                  <a:extLst>
                    <a:ext uri="{A12FA001-AC4F-418D-AE19-62706E023703}">
                      <ahyp:hlinkClr xmlns:ahyp="http://schemas.microsoft.com/office/drawing/2018/hyperlinkcolor" val="tx"/>
                    </a:ext>
                  </a:extLst>
                </a:hlinkClick>
              </a:rPr>
              <a:t>https://nodejs.org/ko/</a:t>
            </a:r>
            <a:endParaRPr lang="en-US" altLang="ko-KR" sz="1400" dirty="0">
              <a:solidFill>
                <a:schemeClr val="tx2"/>
              </a:solidFill>
            </a:endParaRPr>
          </a:p>
          <a:p>
            <a:pPr>
              <a:lnSpc>
                <a:spcPct val="120000"/>
              </a:lnSpc>
            </a:pPr>
            <a:r>
              <a:rPr lang="en-US" altLang="ko-KR" sz="1400" dirty="0">
                <a:solidFill>
                  <a:schemeClr val="tx2"/>
                </a:solidFill>
                <a:hlinkClick r:id="rId8">
                  <a:extLst>
                    <a:ext uri="{A12FA001-AC4F-418D-AE19-62706E023703}">
                      <ahyp:hlinkClr xmlns:ahyp="http://schemas.microsoft.com/office/drawing/2018/hyperlinkcolor" val="tx"/>
                    </a:ext>
                  </a:extLst>
                </a:hlinkClick>
              </a:rPr>
              <a:t>https://medium.com/over-engineering/building-a-custom-machine-learning-model-on-android-with-tensorflow-lite-26447e53abf2</a:t>
            </a:r>
            <a:endParaRPr lang="en-US" altLang="ko-KR" sz="1400" dirty="0">
              <a:solidFill>
                <a:schemeClr val="tx2"/>
              </a:solidFill>
            </a:endParaRPr>
          </a:p>
          <a:p>
            <a:pPr>
              <a:lnSpc>
                <a:spcPct val="120000"/>
              </a:lnSpc>
            </a:pPr>
            <a:r>
              <a:rPr lang="en-US" altLang="ko-KR" sz="1400" dirty="0">
                <a:solidFill>
                  <a:schemeClr val="tx2"/>
                </a:solidFill>
                <a:hlinkClick r:id="rId9">
                  <a:extLst>
                    <a:ext uri="{A12FA001-AC4F-418D-AE19-62706E023703}">
                      <ahyp:hlinkClr xmlns:ahyp="http://schemas.microsoft.com/office/drawing/2018/hyperlinkcolor" val="tx"/>
                    </a:ext>
                  </a:extLst>
                </a:hlinkClick>
              </a:rPr>
              <a:t>https://www.tensorflow.org/</a:t>
            </a:r>
            <a:endParaRPr lang="en-US" altLang="ko-KR" sz="1400" dirty="0">
              <a:solidFill>
                <a:schemeClr val="tx2"/>
              </a:solidFill>
            </a:endParaRPr>
          </a:p>
          <a:p>
            <a:pPr>
              <a:lnSpc>
                <a:spcPct val="120000"/>
              </a:lnSpc>
            </a:pPr>
            <a:r>
              <a:rPr lang="en-US" altLang="ko-KR" sz="1400" dirty="0">
                <a:solidFill>
                  <a:schemeClr val="tx2"/>
                </a:solidFill>
                <a:hlinkClick r:id="rId10">
                  <a:extLst>
                    <a:ext uri="{A12FA001-AC4F-418D-AE19-62706E023703}">
                      <ahyp:hlinkClr xmlns:ahyp="http://schemas.microsoft.com/office/drawing/2018/hyperlinkcolor" val="tx"/>
                    </a:ext>
                  </a:extLst>
                </a:hlinkClick>
              </a:rPr>
              <a:t>https://www.flaticon.com/free-icon/apple_135728</a:t>
            </a:r>
            <a:endParaRPr lang="en-US" altLang="ko-KR" sz="1400" dirty="0">
              <a:solidFill>
                <a:schemeClr val="tx2"/>
              </a:solidFill>
            </a:endParaRPr>
          </a:p>
          <a:p>
            <a:pPr>
              <a:lnSpc>
                <a:spcPct val="120000"/>
              </a:lnSpc>
            </a:pPr>
            <a:r>
              <a:rPr lang="en-US" altLang="ko-KR" sz="1400" dirty="0">
                <a:solidFill>
                  <a:schemeClr val="tx2"/>
                </a:solidFill>
                <a:hlinkClick r:id="rId11">
                  <a:extLst>
                    <a:ext uri="{A12FA001-AC4F-418D-AE19-62706E023703}">
                      <ahyp:hlinkClr xmlns:ahyp="http://schemas.microsoft.com/office/drawing/2018/hyperlinkcolor" val="tx"/>
                    </a:ext>
                  </a:extLst>
                </a:hlinkClick>
              </a:rPr>
              <a:t>https://www.flaticon.com/free-icon/salad_135715</a:t>
            </a:r>
            <a:endParaRPr lang="en-US" altLang="ko-KR" sz="1400" dirty="0">
              <a:solidFill>
                <a:schemeClr val="tx2"/>
              </a:solidFill>
            </a:endParaRPr>
          </a:p>
          <a:p>
            <a:pPr>
              <a:lnSpc>
                <a:spcPct val="120000"/>
              </a:lnSpc>
            </a:pPr>
            <a:r>
              <a:rPr lang="en-US" altLang="ko-KR" sz="1400" dirty="0">
                <a:solidFill>
                  <a:schemeClr val="tx2"/>
                </a:solidFill>
                <a:hlinkClick r:id="rId12">
                  <a:extLst>
                    <a:ext uri="{A12FA001-AC4F-418D-AE19-62706E023703}">
                      <ahyp:hlinkClr xmlns:ahyp="http://schemas.microsoft.com/office/drawing/2018/hyperlinkcolor" val="tx"/>
                    </a:ext>
                  </a:extLst>
                </a:hlinkClick>
              </a:rPr>
              <a:t>https://www.flaticon.com/free-icon/cheese_135652</a:t>
            </a:r>
            <a:endParaRPr lang="en-US" altLang="ko-KR" sz="1400" dirty="0">
              <a:solidFill>
                <a:schemeClr val="tx2"/>
              </a:solidFill>
            </a:endParaRPr>
          </a:p>
        </p:txBody>
      </p:sp>
      <p:sp>
        <p:nvSpPr>
          <p:cNvPr id="9" name="직사각형 8">
            <a:extLst>
              <a:ext uri="{FF2B5EF4-FFF2-40B4-BE49-F238E27FC236}">
                <a16:creationId xmlns:a16="http://schemas.microsoft.com/office/drawing/2014/main" id="{6FE9E317-AAE3-474E-A9C8-120032B455C2}"/>
              </a:ext>
            </a:extLst>
          </p:cNvPr>
          <p:cNvSpPr/>
          <p:nvPr/>
        </p:nvSpPr>
        <p:spPr>
          <a:xfrm>
            <a:off x="6096000" y="2604986"/>
            <a:ext cx="4746567" cy="3427798"/>
          </a:xfrm>
          <a:prstGeom prst="rect">
            <a:avLst/>
          </a:prstGeom>
        </p:spPr>
        <p:txBody>
          <a:bodyPr wrap="square">
            <a:spAutoFit/>
          </a:bodyPr>
          <a:lstStyle/>
          <a:p>
            <a:pPr>
              <a:lnSpc>
                <a:spcPct val="120000"/>
              </a:lnSpc>
            </a:pPr>
            <a:r>
              <a:rPr lang="en-US" altLang="ko-KR" sz="1400" dirty="0">
                <a:solidFill>
                  <a:schemeClr val="tx2"/>
                </a:solidFill>
                <a:hlinkClick r:id="rId13">
                  <a:extLst>
                    <a:ext uri="{A12FA001-AC4F-418D-AE19-62706E023703}">
                      <ahyp:hlinkClr xmlns:ahyp="http://schemas.microsoft.com/office/drawing/2018/hyperlinkcolor" val="tx"/>
                    </a:ext>
                  </a:extLst>
                </a:hlinkClick>
              </a:rPr>
              <a:t>https://www.flaticon.com/free-icon/shop_1652684</a:t>
            </a:r>
            <a:endParaRPr lang="en-US" altLang="ko-KR" sz="1400" dirty="0">
              <a:solidFill>
                <a:schemeClr val="tx2"/>
              </a:solidFill>
            </a:endParaRPr>
          </a:p>
          <a:p>
            <a:pPr>
              <a:lnSpc>
                <a:spcPct val="120000"/>
              </a:lnSpc>
            </a:pPr>
            <a:r>
              <a:rPr lang="en-US" altLang="ko-KR" sz="1400" dirty="0">
                <a:solidFill>
                  <a:schemeClr val="tx2"/>
                </a:solidFill>
                <a:hlinkClick r:id="rId14">
                  <a:extLst>
                    <a:ext uri="{A12FA001-AC4F-418D-AE19-62706E023703}">
                      <ahyp:hlinkClr xmlns:ahyp="http://schemas.microsoft.com/office/drawing/2018/hyperlinkcolor" val="tx"/>
                    </a:ext>
                  </a:extLst>
                </a:hlinkClick>
              </a:rPr>
              <a:t>https://www.flaticon.com/free-icon/online-shop_321796</a:t>
            </a:r>
            <a:endParaRPr lang="en-US" altLang="ko-KR" sz="1400" dirty="0">
              <a:solidFill>
                <a:schemeClr val="tx2"/>
              </a:solidFill>
            </a:endParaRPr>
          </a:p>
          <a:p>
            <a:pPr>
              <a:lnSpc>
                <a:spcPct val="120000"/>
              </a:lnSpc>
            </a:pPr>
            <a:r>
              <a:rPr lang="en-US" altLang="ko-KR" sz="1400" dirty="0">
                <a:solidFill>
                  <a:schemeClr val="tx2"/>
                </a:solidFill>
                <a:hlinkClick r:id="rId15">
                  <a:extLst>
                    <a:ext uri="{A12FA001-AC4F-418D-AE19-62706E023703}">
                      <ahyp:hlinkClr xmlns:ahyp="http://schemas.microsoft.com/office/drawing/2018/hyperlinkcolor" val="tx"/>
                    </a:ext>
                  </a:extLst>
                </a:hlinkClick>
              </a:rPr>
              <a:t>https://www.flaticon.com/free-icon/brain_897167</a:t>
            </a:r>
            <a:endParaRPr lang="en-US" altLang="ko-KR" sz="1400" dirty="0">
              <a:solidFill>
                <a:schemeClr val="tx2"/>
              </a:solidFill>
            </a:endParaRPr>
          </a:p>
          <a:p>
            <a:pPr>
              <a:lnSpc>
                <a:spcPct val="120000"/>
              </a:lnSpc>
            </a:pPr>
            <a:r>
              <a:rPr lang="en-US" altLang="ko-KR" sz="1400" dirty="0">
                <a:solidFill>
                  <a:schemeClr val="tx2"/>
                </a:solidFill>
                <a:hlinkClick r:id="rId16">
                  <a:extLst>
                    <a:ext uri="{A12FA001-AC4F-418D-AE19-62706E023703}">
                      <ahyp:hlinkClr xmlns:ahyp="http://schemas.microsoft.com/office/drawing/2018/hyperlinkcolor" val="tx"/>
                    </a:ext>
                  </a:extLst>
                </a:hlinkClick>
              </a:rPr>
              <a:t>https://www.flaticon.com/free-icon/good_1027618</a:t>
            </a:r>
            <a:endParaRPr lang="en-US" altLang="ko-KR" sz="1400" dirty="0">
              <a:solidFill>
                <a:schemeClr val="tx2"/>
              </a:solidFill>
            </a:endParaRPr>
          </a:p>
          <a:p>
            <a:pPr>
              <a:lnSpc>
                <a:spcPct val="120000"/>
              </a:lnSpc>
            </a:pPr>
            <a:r>
              <a:rPr lang="en-US" altLang="ko-KR" sz="1400" dirty="0">
                <a:solidFill>
                  <a:schemeClr val="tx2"/>
                </a:solidFill>
                <a:hlinkClick r:id="rId17">
                  <a:extLst>
                    <a:ext uri="{A12FA001-AC4F-418D-AE19-62706E023703}">
                      <ahyp:hlinkClr xmlns:ahyp="http://schemas.microsoft.com/office/drawing/2018/hyperlinkcolor" val="tx"/>
                    </a:ext>
                  </a:extLst>
                </a:hlinkClick>
              </a:rPr>
              <a:t>https://www.flaticon.com/free-icon/user_149071</a:t>
            </a:r>
            <a:endParaRPr lang="en-US" altLang="ko-KR" sz="1400" dirty="0">
              <a:solidFill>
                <a:schemeClr val="tx2"/>
              </a:solidFill>
            </a:endParaRPr>
          </a:p>
          <a:p>
            <a:pPr>
              <a:lnSpc>
                <a:spcPct val="120000"/>
              </a:lnSpc>
            </a:pPr>
            <a:r>
              <a:rPr lang="en-US" altLang="ko-KR" sz="1400" dirty="0">
                <a:solidFill>
                  <a:schemeClr val="tx2"/>
                </a:solidFill>
                <a:hlinkClick r:id="rId18">
                  <a:extLst>
                    <a:ext uri="{A12FA001-AC4F-418D-AE19-62706E023703}">
                      <ahyp:hlinkClr xmlns:ahyp="http://schemas.microsoft.com/office/drawing/2018/hyperlinkcolor" val="tx"/>
                    </a:ext>
                  </a:extLst>
                </a:hlinkClick>
              </a:rPr>
              <a:t>https://www.flaticon.com/free-icon/in-love_136362</a:t>
            </a:r>
            <a:endParaRPr lang="en-US" altLang="ko-KR" sz="1400" dirty="0">
              <a:solidFill>
                <a:schemeClr val="tx2"/>
              </a:solidFill>
            </a:endParaRPr>
          </a:p>
          <a:p>
            <a:pPr>
              <a:lnSpc>
                <a:spcPct val="120000"/>
              </a:lnSpc>
            </a:pPr>
            <a:r>
              <a:rPr lang="en-US" altLang="ko-KR" sz="1400" dirty="0">
                <a:solidFill>
                  <a:schemeClr val="tx2"/>
                </a:solidFill>
                <a:hlinkClick r:id="rId19">
                  <a:extLst>
                    <a:ext uri="{A12FA001-AC4F-418D-AE19-62706E023703}">
                      <ahyp:hlinkClr xmlns:ahyp="http://schemas.microsoft.com/office/drawing/2018/hyperlinkcolor" val="tx"/>
                    </a:ext>
                  </a:extLst>
                </a:hlinkClick>
              </a:rPr>
              <a:t>https://www.flaticon.com/free-icon/winking_136216</a:t>
            </a:r>
            <a:endParaRPr lang="en-US" altLang="ko-KR" sz="1400" dirty="0">
              <a:solidFill>
                <a:schemeClr val="tx2"/>
              </a:solidFill>
            </a:endParaRPr>
          </a:p>
          <a:p>
            <a:pPr>
              <a:lnSpc>
                <a:spcPct val="120000"/>
              </a:lnSpc>
            </a:pPr>
            <a:r>
              <a:rPr lang="en-US" altLang="ko-KR" sz="1400" dirty="0">
                <a:solidFill>
                  <a:schemeClr val="tx2"/>
                </a:solidFill>
                <a:hlinkClick r:id="rId20">
                  <a:extLst>
                    <a:ext uri="{A12FA001-AC4F-418D-AE19-62706E023703}">
                      <ahyp:hlinkClr xmlns:ahyp="http://schemas.microsoft.com/office/drawing/2018/hyperlinkcolor" val="tx"/>
                    </a:ext>
                  </a:extLst>
                </a:hlinkClick>
              </a:rPr>
              <a:t>https://www.flaticon.com/free-icon/sad_136326</a:t>
            </a:r>
            <a:endParaRPr lang="en-US" altLang="ko-KR" sz="1400" dirty="0">
              <a:solidFill>
                <a:schemeClr val="tx2"/>
              </a:solidFill>
            </a:endParaRPr>
          </a:p>
          <a:p>
            <a:pPr>
              <a:lnSpc>
                <a:spcPct val="120000"/>
              </a:lnSpc>
            </a:pPr>
            <a:r>
              <a:rPr lang="en-US" altLang="ko-KR" sz="1400" dirty="0">
                <a:solidFill>
                  <a:schemeClr val="tx2"/>
                </a:solidFill>
                <a:hlinkClick r:id="rId21">
                  <a:extLst>
                    <a:ext uri="{A12FA001-AC4F-418D-AE19-62706E023703}">
                      <ahyp:hlinkClr xmlns:ahyp="http://schemas.microsoft.com/office/drawing/2018/hyperlinkcolor" val="tx"/>
                    </a:ext>
                  </a:extLst>
                </a:hlinkClick>
              </a:rPr>
              <a:t>https://www.flaticon.com/free-icon/shopping-cart_60992</a:t>
            </a:r>
            <a:endParaRPr lang="en-US" altLang="ko-KR" sz="1400" dirty="0">
              <a:solidFill>
                <a:schemeClr val="tx2"/>
              </a:solidFill>
            </a:endParaRPr>
          </a:p>
          <a:p>
            <a:pPr>
              <a:lnSpc>
                <a:spcPct val="120000"/>
              </a:lnSpc>
            </a:pPr>
            <a:r>
              <a:rPr lang="en-US" altLang="ko-KR" sz="1400" dirty="0">
                <a:solidFill>
                  <a:schemeClr val="tx2"/>
                </a:solidFill>
                <a:hlinkClick r:id="rId22">
                  <a:extLst>
                    <a:ext uri="{A12FA001-AC4F-418D-AE19-62706E023703}">
                      <ahyp:hlinkClr xmlns:ahyp="http://schemas.microsoft.com/office/drawing/2018/hyperlinkcolor" val="tx"/>
                    </a:ext>
                  </a:extLst>
                </a:hlinkClick>
              </a:rPr>
              <a:t>https://www.flaticon.com/free-icon/menu-button_60510</a:t>
            </a:r>
            <a:endParaRPr lang="en-US" altLang="ko-KR" sz="1400" dirty="0">
              <a:solidFill>
                <a:schemeClr val="tx2"/>
              </a:solidFill>
            </a:endParaRPr>
          </a:p>
          <a:p>
            <a:pPr>
              <a:lnSpc>
                <a:spcPct val="120000"/>
              </a:lnSpc>
            </a:pPr>
            <a:r>
              <a:rPr lang="en-US" altLang="ko-KR" sz="1400" dirty="0">
                <a:solidFill>
                  <a:schemeClr val="tx2"/>
                </a:solidFill>
                <a:hlinkClick r:id="rId23">
                  <a:extLst>
                    <a:ext uri="{A12FA001-AC4F-418D-AE19-62706E023703}">
                      <ahyp:hlinkClr xmlns:ahyp="http://schemas.microsoft.com/office/drawing/2018/hyperlinkcolor" val="tx"/>
                    </a:ext>
                  </a:extLst>
                </a:hlinkClick>
              </a:rPr>
              <a:t>https://www.flaticon.com/free-icon/close-button_61155</a:t>
            </a:r>
            <a:endParaRPr lang="en-US" altLang="ko-KR" sz="1400" dirty="0">
              <a:solidFill>
                <a:schemeClr val="tx2"/>
              </a:solidFill>
            </a:endParaRPr>
          </a:p>
          <a:p>
            <a:pPr>
              <a:lnSpc>
                <a:spcPct val="120000"/>
              </a:lnSpc>
            </a:pPr>
            <a:r>
              <a:rPr lang="en-US" altLang="ko-KR" sz="1400" dirty="0">
                <a:solidFill>
                  <a:schemeClr val="tx2"/>
                </a:solidFill>
                <a:hlinkClick r:id="rId24">
                  <a:extLst>
                    <a:ext uri="{A12FA001-AC4F-418D-AE19-62706E023703}">
                      <ahyp:hlinkClr xmlns:ahyp="http://schemas.microsoft.com/office/drawing/2018/hyperlinkcolor" val="tx"/>
                    </a:ext>
                  </a:extLst>
                </a:hlinkClick>
              </a:rPr>
              <a:t>https://www.flaticon.com/free-icon/customer_686379</a:t>
            </a:r>
            <a:endParaRPr lang="en-US" altLang="ko-KR" sz="1400" dirty="0">
              <a:solidFill>
                <a:schemeClr val="tx2"/>
              </a:solidFill>
            </a:endParaRPr>
          </a:p>
          <a:p>
            <a:pPr>
              <a:lnSpc>
                <a:spcPct val="120000"/>
              </a:lnSpc>
            </a:pPr>
            <a:r>
              <a:rPr lang="en-US" altLang="ko-KR" sz="1400" dirty="0">
                <a:solidFill>
                  <a:schemeClr val="tx2"/>
                </a:solidFill>
                <a:hlinkClick r:id="rId25">
                  <a:extLst>
                    <a:ext uri="{A12FA001-AC4F-418D-AE19-62706E023703}">
                      <ahyp:hlinkClr xmlns:ahyp="http://schemas.microsoft.com/office/drawing/2018/hyperlinkcolor" val="tx"/>
                    </a:ext>
                  </a:extLst>
                </a:hlinkClick>
              </a:rPr>
              <a:t>https://www.flaticon.com/free-icon/groceries_135763</a:t>
            </a:r>
            <a:endParaRPr lang="en-US" altLang="ko-KR" sz="1400" dirty="0">
              <a:solidFill>
                <a:schemeClr val="tx2"/>
              </a:solidFill>
            </a:endParaRPr>
          </a:p>
        </p:txBody>
      </p:sp>
    </p:spTree>
    <p:extLst>
      <p:ext uri="{BB962C8B-B14F-4D97-AF65-F5344CB8AC3E}">
        <p14:creationId xmlns:p14="http://schemas.microsoft.com/office/powerpoint/2010/main" val="12165553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25" name="그룹 24">
            <a:extLst>
              <a:ext uri="{FF2B5EF4-FFF2-40B4-BE49-F238E27FC236}">
                <a16:creationId xmlns:a16="http://schemas.microsoft.com/office/drawing/2014/main" id="{0DD72EDB-E9D7-4E74-BAB0-BCB07266E821}"/>
              </a:ext>
            </a:extLst>
          </p:cNvPr>
          <p:cNvGrpSpPr/>
          <p:nvPr/>
        </p:nvGrpSpPr>
        <p:grpSpPr>
          <a:xfrm>
            <a:off x="2021941" y="2068376"/>
            <a:ext cx="2510444" cy="3029469"/>
            <a:chOff x="2021941" y="2433290"/>
            <a:chExt cx="2510444" cy="3029469"/>
          </a:xfrm>
        </p:grpSpPr>
        <p:grpSp>
          <p:nvGrpSpPr>
            <p:cNvPr id="18" name="그룹 17">
              <a:extLst>
                <a:ext uri="{FF2B5EF4-FFF2-40B4-BE49-F238E27FC236}">
                  <a16:creationId xmlns:a16="http://schemas.microsoft.com/office/drawing/2014/main" id="{43612CBC-64DA-4AD8-A35A-F3B208EBBF7D}"/>
                </a:ext>
              </a:extLst>
            </p:cNvPr>
            <p:cNvGrpSpPr/>
            <p:nvPr/>
          </p:nvGrpSpPr>
          <p:grpSpPr>
            <a:xfrm>
              <a:off x="2021941" y="2433290"/>
              <a:ext cx="2510444" cy="2510444"/>
              <a:chOff x="1679324" y="1982862"/>
              <a:chExt cx="2751513" cy="2751513"/>
            </a:xfrm>
          </p:grpSpPr>
          <p:sp>
            <p:nvSpPr>
              <p:cNvPr id="11" name="타원 10">
                <a:extLst>
                  <a:ext uri="{FF2B5EF4-FFF2-40B4-BE49-F238E27FC236}">
                    <a16:creationId xmlns:a16="http://schemas.microsoft.com/office/drawing/2014/main" id="{B980E305-ACF2-4A4C-88BC-9BA66C65BEE9}"/>
                  </a:ext>
                </a:extLst>
              </p:cNvPr>
              <p:cNvSpPr/>
              <p:nvPr/>
            </p:nvSpPr>
            <p:spPr>
              <a:xfrm>
                <a:off x="1679324" y="1982862"/>
                <a:ext cx="2751513" cy="2751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461055C0-32D6-43BF-ACC6-BE38EAEC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487" y="2405460"/>
                <a:ext cx="1969185" cy="1969185"/>
              </a:xfrm>
              <a:prstGeom prst="rect">
                <a:avLst/>
              </a:prstGeom>
            </p:spPr>
          </p:pic>
        </p:grpSp>
        <p:sp>
          <p:nvSpPr>
            <p:cNvPr id="21" name="TextBox 20">
              <a:extLst>
                <a:ext uri="{FF2B5EF4-FFF2-40B4-BE49-F238E27FC236}">
                  <a16:creationId xmlns:a16="http://schemas.microsoft.com/office/drawing/2014/main" id="{99E00E95-E27A-4277-B7E1-57B4D3676AA9}"/>
                </a:ext>
              </a:extLst>
            </p:cNvPr>
            <p:cNvSpPr txBox="1"/>
            <p:nvPr/>
          </p:nvSpPr>
          <p:spPr>
            <a:xfrm>
              <a:off x="2070742" y="5001094"/>
              <a:ext cx="2412840" cy="461665"/>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Grocery Shopping</a:t>
              </a:r>
              <a:endParaRPr lang="ko-KR" altLang="en-US" sz="2400"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24" name="그룹 23">
            <a:extLst>
              <a:ext uri="{FF2B5EF4-FFF2-40B4-BE49-F238E27FC236}">
                <a16:creationId xmlns:a16="http://schemas.microsoft.com/office/drawing/2014/main" id="{BF07D7B3-FBB6-49B4-B554-7367DF262FF6}"/>
              </a:ext>
            </a:extLst>
          </p:cNvPr>
          <p:cNvGrpSpPr/>
          <p:nvPr/>
        </p:nvGrpSpPr>
        <p:grpSpPr>
          <a:xfrm>
            <a:off x="7659473" y="877973"/>
            <a:ext cx="2111993" cy="5410274"/>
            <a:chOff x="7210585" y="851463"/>
            <a:chExt cx="2111993" cy="5410274"/>
          </a:xfrm>
        </p:grpSpPr>
        <p:grpSp>
          <p:nvGrpSpPr>
            <p:cNvPr id="19" name="그룹 18">
              <a:extLst>
                <a:ext uri="{FF2B5EF4-FFF2-40B4-BE49-F238E27FC236}">
                  <a16:creationId xmlns:a16="http://schemas.microsoft.com/office/drawing/2014/main" id="{1221192A-CF2F-4E31-8AAA-CC85C23CA4AB}"/>
                </a:ext>
              </a:extLst>
            </p:cNvPr>
            <p:cNvGrpSpPr/>
            <p:nvPr/>
          </p:nvGrpSpPr>
          <p:grpSpPr>
            <a:xfrm>
              <a:off x="7210586" y="851463"/>
              <a:ext cx="2111850" cy="2111850"/>
              <a:chOff x="4910762" y="2053243"/>
              <a:chExt cx="2751513" cy="2751513"/>
            </a:xfrm>
          </p:grpSpPr>
          <p:sp>
            <p:nvSpPr>
              <p:cNvPr id="14" name="타원 13">
                <a:extLst>
                  <a:ext uri="{FF2B5EF4-FFF2-40B4-BE49-F238E27FC236}">
                    <a16:creationId xmlns:a16="http://schemas.microsoft.com/office/drawing/2014/main" id="{26FA94F1-93C5-4065-855A-998FA0A53BA2}"/>
                  </a:ext>
                </a:extLst>
              </p:cNvPr>
              <p:cNvSpPr/>
              <p:nvPr/>
            </p:nvSpPr>
            <p:spPr>
              <a:xfrm>
                <a:off x="4910762" y="2053243"/>
                <a:ext cx="2751513" cy="2751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4C221AE-D988-496F-97C3-80C92A472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479" y="2405460"/>
                <a:ext cx="1914077" cy="1914077"/>
              </a:xfrm>
              <a:prstGeom prst="rect">
                <a:avLst/>
              </a:prstGeom>
            </p:spPr>
          </p:pic>
        </p:grpSp>
        <p:grpSp>
          <p:nvGrpSpPr>
            <p:cNvPr id="20" name="그룹 19">
              <a:extLst>
                <a:ext uri="{FF2B5EF4-FFF2-40B4-BE49-F238E27FC236}">
                  <a16:creationId xmlns:a16="http://schemas.microsoft.com/office/drawing/2014/main" id="{093263F9-5936-48EA-B46C-15C4BA44842F}"/>
                </a:ext>
              </a:extLst>
            </p:cNvPr>
            <p:cNvGrpSpPr/>
            <p:nvPr/>
          </p:nvGrpSpPr>
          <p:grpSpPr>
            <a:xfrm>
              <a:off x="7210728" y="3685657"/>
              <a:ext cx="2111850" cy="2111850"/>
              <a:chOff x="8252092" y="2053243"/>
              <a:chExt cx="2751513" cy="2751513"/>
            </a:xfrm>
          </p:grpSpPr>
          <p:sp>
            <p:nvSpPr>
              <p:cNvPr id="17" name="타원 16">
                <a:extLst>
                  <a:ext uri="{FF2B5EF4-FFF2-40B4-BE49-F238E27FC236}">
                    <a16:creationId xmlns:a16="http://schemas.microsoft.com/office/drawing/2014/main" id="{70623C99-2CC7-402D-A50B-777BCF881A9F}"/>
                  </a:ext>
                </a:extLst>
              </p:cNvPr>
              <p:cNvSpPr/>
              <p:nvPr/>
            </p:nvSpPr>
            <p:spPr>
              <a:xfrm>
                <a:off x="8252092" y="2053243"/>
                <a:ext cx="2751513" cy="2751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C09B0426-57F2-4131-9CBD-D4F24354F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166" y="2526317"/>
                <a:ext cx="1805363" cy="1805363"/>
              </a:xfrm>
              <a:prstGeom prst="rect">
                <a:avLst/>
              </a:prstGeom>
            </p:spPr>
          </p:pic>
        </p:grpSp>
        <p:sp>
          <p:nvSpPr>
            <p:cNvPr id="22" name="TextBox 21">
              <a:extLst>
                <a:ext uri="{FF2B5EF4-FFF2-40B4-BE49-F238E27FC236}">
                  <a16:creationId xmlns:a16="http://schemas.microsoft.com/office/drawing/2014/main" id="{F6EAC1BE-2262-4243-A3BE-A402CD230294}"/>
                </a:ext>
              </a:extLst>
            </p:cNvPr>
            <p:cNvSpPr txBox="1"/>
            <p:nvPr/>
          </p:nvSpPr>
          <p:spPr>
            <a:xfrm>
              <a:off x="7210585" y="2967335"/>
              <a:ext cx="2111850" cy="461665"/>
            </a:xfrm>
            <a:prstGeom prst="rect">
              <a:avLst/>
            </a:prstGeom>
            <a:noFill/>
          </p:spPr>
          <p:txBody>
            <a:bodyPr wrap="squar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Offline Store</a:t>
              </a:r>
              <a:endParaRPr lang="ko-KR" altLang="en-US" sz="2400" dirty="0">
                <a:solidFill>
                  <a:schemeClr val="tx2"/>
                </a:solidFill>
                <a:latin typeface="AppleSDGothicNeoUL00" panose="02000503000000000000" pitchFamily="2" charset="-127"/>
                <a:ea typeface="AppleSDGothicNeoUL00" panose="02000503000000000000" pitchFamily="2" charset="-127"/>
              </a:endParaRPr>
            </a:p>
          </p:txBody>
        </p:sp>
        <p:sp>
          <p:nvSpPr>
            <p:cNvPr id="23" name="TextBox 22">
              <a:extLst>
                <a:ext uri="{FF2B5EF4-FFF2-40B4-BE49-F238E27FC236}">
                  <a16:creationId xmlns:a16="http://schemas.microsoft.com/office/drawing/2014/main" id="{4C482723-2C89-45F7-9B03-E071FA1F7083}"/>
                </a:ext>
              </a:extLst>
            </p:cNvPr>
            <p:cNvSpPr txBox="1"/>
            <p:nvPr/>
          </p:nvSpPr>
          <p:spPr>
            <a:xfrm>
              <a:off x="7210586" y="5800072"/>
              <a:ext cx="2111850" cy="461665"/>
            </a:xfrm>
            <a:prstGeom prst="rect">
              <a:avLst/>
            </a:prstGeom>
            <a:noFill/>
          </p:spPr>
          <p:txBody>
            <a:bodyPr wrap="squar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Store</a:t>
              </a:r>
              <a:endParaRPr lang="ko-KR" altLang="en-US" sz="2400" dirty="0">
                <a:solidFill>
                  <a:schemeClr val="tx2"/>
                </a:solidFill>
                <a:latin typeface="AppleSDGothicNeoUL00" panose="02000503000000000000" pitchFamily="2" charset="-127"/>
                <a:ea typeface="AppleSDGothicNeoUL00" panose="02000503000000000000" pitchFamily="2" charset="-127"/>
              </a:endParaRPr>
            </a:p>
          </p:txBody>
        </p:sp>
      </p:grpSp>
      <p:grpSp>
        <p:nvGrpSpPr>
          <p:cNvPr id="30" name="그룹 29">
            <a:extLst>
              <a:ext uri="{FF2B5EF4-FFF2-40B4-BE49-F238E27FC236}">
                <a16:creationId xmlns:a16="http://schemas.microsoft.com/office/drawing/2014/main" id="{411D304E-C330-4C77-BDCA-072BF5C5943F}"/>
              </a:ext>
            </a:extLst>
          </p:cNvPr>
          <p:cNvGrpSpPr/>
          <p:nvPr/>
        </p:nvGrpSpPr>
        <p:grpSpPr>
          <a:xfrm>
            <a:off x="5185614" y="2468103"/>
            <a:ext cx="1820487" cy="2230014"/>
            <a:chOff x="5185614" y="2190270"/>
            <a:chExt cx="1820487" cy="2230014"/>
          </a:xfrm>
        </p:grpSpPr>
        <p:sp>
          <p:nvSpPr>
            <p:cNvPr id="26" name="화살표: 오른쪽 25">
              <a:extLst>
                <a:ext uri="{FF2B5EF4-FFF2-40B4-BE49-F238E27FC236}">
                  <a16:creationId xmlns:a16="http://schemas.microsoft.com/office/drawing/2014/main" id="{65E2CE45-901C-4426-ABB6-8805BC53112D}"/>
                </a:ext>
              </a:extLst>
            </p:cNvPr>
            <p:cNvSpPr/>
            <p:nvPr/>
          </p:nvSpPr>
          <p:spPr>
            <a:xfrm rot="20472280">
              <a:off x="5185614" y="2190270"/>
              <a:ext cx="1820487" cy="647574"/>
            </a:xfrm>
            <a:prstGeom prst="rightArrow">
              <a:avLst>
                <a:gd name="adj1" fmla="val 50000"/>
                <a:gd name="adj2" fmla="val 99875"/>
              </a:avLst>
            </a:prstGeom>
            <a:solidFill>
              <a:srgbClr val="E8524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화살표: 오른쪽 27">
              <a:extLst>
                <a:ext uri="{FF2B5EF4-FFF2-40B4-BE49-F238E27FC236}">
                  <a16:creationId xmlns:a16="http://schemas.microsoft.com/office/drawing/2014/main" id="{32525FF7-08FE-4472-A1CC-063D9A925A73}"/>
                </a:ext>
              </a:extLst>
            </p:cNvPr>
            <p:cNvSpPr/>
            <p:nvPr/>
          </p:nvSpPr>
          <p:spPr>
            <a:xfrm rot="1127720" flipV="1">
              <a:off x="5185614" y="3772710"/>
              <a:ext cx="1820487" cy="647574"/>
            </a:xfrm>
            <a:prstGeom prst="rightArrow">
              <a:avLst>
                <a:gd name="adj1" fmla="val 50000"/>
                <a:gd name="adj2" fmla="val 99875"/>
              </a:avLst>
            </a:prstGeom>
            <a:solidFill>
              <a:srgbClr val="00A17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4004023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9" name="그룹 8">
            <a:extLst>
              <a:ext uri="{FF2B5EF4-FFF2-40B4-BE49-F238E27FC236}">
                <a16:creationId xmlns:a16="http://schemas.microsoft.com/office/drawing/2014/main" id="{C5891EC0-E398-45D9-B5C3-68D2D5E9C872}"/>
              </a:ext>
            </a:extLst>
          </p:cNvPr>
          <p:cNvGrpSpPr/>
          <p:nvPr/>
        </p:nvGrpSpPr>
        <p:grpSpPr>
          <a:xfrm>
            <a:off x="4910762" y="2224639"/>
            <a:ext cx="6195602" cy="2963525"/>
            <a:chOff x="4910762" y="2034165"/>
            <a:chExt cx="6369354" cy="3046635"/>
          </a:xfrm>
        </p:grpSpPr>
        <p:grpSp>
          <p:nvGrpSpPr>
            <p:cNvPr id="31" name="그룹 30">
              <a:extLst>
                <a:ext uri="{FF2B5EF4-FFF2-40B4-BE49-F238E27FC236}">
                  <a16:creationId xmlns:a16="http://schemas.microsoft.com/office/drawing/2014/main" id="{BF5F99CF-C16D-4A50-9396-A1B350AB6BFE}"/>
                </a:ext>
              </a:extLst>
            </p:cNvPr>
            <p:cNvGrpSpPr/>
            <p:nvPr/>
          </p:nvGrpSpPr>
          <p:grpSpPr>
            <a:xfrm>
              <a:off x="4910762" y="2034165"/>
              <a:ext cx="3184677" cy="3046635"/>
              <a:chOff x="1204390" y="1765463"/>
              <a:chExt cx="4822794" cy="4613745"/>
            </a:xfrm>
          </p:grpSpPr>
          <p:graphicFrame>
            <p:nvGraphicFramePr>
              <p:cNvPr id="25" name="차트 24">
                <a:extLst>
                  <a:ext uri="{FF2B5EF4-FFF2-40B4-BE49-F238E27FC236}">
                    <a16:creationId xmlns:a16="http://schemas.microsoft.com/office/drawing/2014/main" id="{CD58EA31-4DB2-442C-A5D3-88B137B96F4B}"/>
                  </a:ext>
                </a:extLst>
              </p:cNvPr>
              <p:cNvGraphicFramePr/>
              <p:nvPr/>
            </p:nvGraphicFramePr>
            <p:xfrm>
              <a:off x="1343564" y="1765463"/>
              <a:ext cx="4544450" cy="3296988"/>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a:extLst>
                  <a:ext uri="{FF2B5EF4-FFF2-40B4-BE49-F238E27FC236}">
                    <a16:creationId xmlns:a16="http://schemas.microsoft.com/office/drawing/2014/main" id="{BE471A94-8CD6-4605-9F91-6BD9C99DDBFF}"/>
                  </a:ext>
                </a:extLst>
              </p:cNvPr>
              <p:cNvSpPr txBox="1"/>
              <p:nvPr/>
            </p:nvSpPr>
            <p:spPr>
              <a:xfrm>
                <a:off x="1204390" y="5354978"/>
                <a:ext cx="4822794" cy="1024230"/>
              </a:xfrm>
              <a:prstGeom prst="rect">
                <a:avLst/>
              </a:prstGeom>
              <a:noFill/>
            </p:spPr>
            <p:txBody>
              <a:bodyPr wrap="square" rtlCol="0">
                <a:spAutoFit/>
              </a:bodyPr>
              <a:lstStyle/>
              <a:p>
                <a:pPr algn="ctr">
                  <a:lnSpc>
                    <a:spcPct val="130000"/>
                  </a:lnSpc>
                </a:pPr>
                <a:r>
                  <a:rPr lang="ko-KR" altLang="en-US" sz="1600" dirty="0">
                    <a:latin typeface="AppleSDGothicNeoUL00" panose="02000503000000000000" pitchFamily="2" charset="-127"/>
                    <a:ea typeface="AppleSDGothicNeoUL00" panose="02000503000000000000" pitchFamily="2" charset="-127"/>
                  </a:rPr>
                  <a:t>국내 음</a:t>
                </a:r>
                <a:r>
                  <a:rPr lang="en-US" altLang="ko-KR" sz="1600" dirty="0">
                    <a:latin typeface="AppleSDGothicNeoUL00" panose="02000503000000000000" pitchFamily="2" charset="-127"/>
                    <a:ea typeface="AppleSDGothicNeoUL00" panose="02000503000000000000" pitchFamily="2" charset="-127"/>
                  </a:rPr>
                  <a:t>/</a:t>
                </a:r>
                <a:r>
                  <a:rPr lang="ko-KR" altLang="en-US" sz="1600" dirty="0">
                    <a:latin typeface="AppleSDGothicNeoUL00" panose="02000503000000000000" pitchFamily="2" charset="-127"/>
                    <a:ea typeface="AppleSDGothicNeoUL00" panose="02000503000000000000" pitchFamily="2" charset="-127"/>
                  </a:rPr>
                  <a:t>식료품 연간 온라인 거래액</a:t>
                </a:r>
                <a:endParaRPr lang="en-US" altLang="ko-KR" sz="1600" dirty="0">
                  <a:latin typeface="AppleSDGothicNeoUL00" panose="02000503000000000000" pitchFamily="2" charset="-127"/>
                  <a:ea typeface="AppleSDGothicNeoUL00" panose="02000503000000000000" pitchFamily="2" charset="-127"/>
                </a:endParaRPr>
              </a:p>
              <a:p>
                <a:pPr algn="ctr">
                  <a:lnSpc>
                    <a:spcPct val="130000"/>
                  </a:lnSpc>
                </a:pP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단위 </a:t>
                </a: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조원</a:t>
                </a:r>
                <a:r>
                  <a:rPr lang="en-US" altLang="ko-KR" sz="1400" dirty="0">
                    <a:latin typeface="AppleSDGothicNeoUL00" panose="02000503000000000000" pitchFamily="2" charset="-127"/>
                    <a:ea typeface="AppleSDGothicNeoUL00" panose="02000503000000000000" pitchFamily="2" charset="-127"/>
                  </a:rPr>
                  <a:t>	  * </a:t>
                </a:r>
                <a:r>
                  <a:rPr lang="ko-KR" altLang="en-US" sz="1400" dirty="0">
                    <a:latin typeface="AppleSDGothicNeoUL00" panose="02000503000000000000" pitchFamily="2" charset="-127"/>
                    <a:ea typeface="AppleSDGothicNeoUL00" panose="02000503000000000000" pitchFamily="2" charset="-127"/>
                  </a:rPr>
                  <a:t>자료 </a:t>
                </a: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국가 통계 포털</a:t>
                </a:r>
              </a:p>
            </p:txBody>
          </p:sp>
        </p:grpSp>
        <p:grpSp>
          <p:nvGrpSpPr>
            <p:cNvPr id="32" name="그룹 31">
              <a:extLst>
                <a:ext uri="{FF2B5EF4-FFF2-40B4-BE49-F238E27FC236}">
                  <a16:creationId xmlns:a16="http://schemas.microsoft.com/office/drawing/2014/main" id="{36C12F4A-294C-494F-A00B-44333ED9AF00}"/>
                </a:ext>
              </a:extLst>
            </p:cNvPr>
            <p:cNvGrpSpPr/>
            <p:nvPr/>
          </p:nvGrpSpPr>
          <p:grpSpPr>
            <a:xfrm>
              <a:off x="8095439" y="2034165"/>
              <a:ext cx="3184677" cy="3046635"/>
              <a:chOff x="1204390" y="1765463"/>
              <a:chExt cx="4822794" cy="4613747"/>
            </a:xfrm>
          </p:grpSpPr>
          <p:graphicFrame>
            <p:nvGraphicFramePr>
              <p:cNvPr id="36" name="차트 35">
                <a:extLst>
                  <a:ext uri="{FF2B5EF4-FFF2-40B4-BE49-F238E27FC236}">
                    <a16:creationId xmlns:a16="http://schemas.microsoft.com/office/drawing/2014/main" id="{344702D5-E8CB-44D3-9683-46DF75793E63}"/>
                  </a:ext>
                </a:extLst>
              </p:cNvPr>
              <p:cNvGraphicFramePr/>
              <p:nvPr/>
            </p:nvGraphicFramePr>
            <p:xfrm>
              <a:off x="1343564" y="1765463"/>
              <a:ext cx="4544450" cy="3296991"/>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267BFDCB-9BD8-40D4-AABA-FD0E1D8CF83E}"/>
                  </a:ext>
                </a:extLst>
              </p:cNvPr>
              <p:cNvSpPr txBox="1"/>
              <p:nvPr/>
            </p:nvSpPr>
            <p:spPr>
              <a:xfrm>
                <a:off x="1204390" y="5354979"/>
                <a:ext cx="4822794" cy="1024231"/>
              </a:xfrm>
              <a:prstGeom prst="rect">
                <a:avLst/>
              </a:prstGeom>
              <a:noFill/>
            </p:spPr>
            <p:txBody>
              <a:bodyPr wrap="square" rtlCol="0">
                <a:spAutoFit/>
              </a:bodyPr>
              <a:lstStyle/>
              <a:p>
                <a:pPr algn="ctr">
                  <a:lnSpc>
                    <a:spcPct val="130000"/>
                  </a:lnSpc>
                </a:pPr>
                <a:r>
                  <a:rPr lang="ko-KR" altLang="en-US" sz="1600" dirty="0">
                    <a:latin typeface="AppleSDGothicNeoUL00" panose="02000503000000000000" pitchFamily="2" charset="-127"/>
                    <a:ea typeface="AppleSDGothicNeoUL00" panose="02000503000000000000" pitchFamily="2" charset="-127"/>
                  </a:rPr>
                  <a:t>국내 농축수산물 연간 온라인 거래액</a:t>
                </a:r>
                <a:endParaRPr lang="en-US" altLang="ko-KR" sz="1600" dirty="0">
                  <a:latin typeface="AppleSDGothicNeoUL00" panose="02000503000000000000" pitchFamily="2" charset="-127"/>
                  <a:ea typeface="AppleSDGothicNeoUL00" panose="02000503000000000000" pitchFamily="2" charset="-127"/>
                </a:endParaRPr>
              </a:p>
              <a:p>
                <a:pPr algn="ctr">
                  <a:lnSpc>
                    <a:spcPct val="130000"/>
                  </a:lnSpc>
                </a:pP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단위 </a:t>
                </a: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천억원  </a:t>
                </a:r>
                <a:r>
                  <a:rPr lang="en-US" altLang="ko-KR" sz="1400" dirty="0">
                    <a:latin typeface="AppleSDGothicNeoUL00" panose="02000503000000000000" pitchFamily="2" charset="-127"/>
                    <a:ea typeface="AppleSDGothicNeoUL00" panose="02000503000000000000" pitchFamily="2" charset="-127"/>
                  </a:rPr>
                  <a:t> * </a:t>
                </a:r>
                <a:r>
                  <a:rPr lang="ko-KR" altLang="en-US" sz="1400" dirty="0">
                    <a:latin typeface="AppleSDGothicNeoUL00" panose="02000503000000000000" pitchFamily="2" charset="-127"/>
                    <a:ea typeface="AppleSDGothicNeoUL00" panose="02000503000000000000" pitchFamily="2" charset="-127"/>
                  </a:rPr>
                  <a:t>자료 </a:t>
                </a:r>
                <a:r>
                  <a:rPr lang="en-US" altLang="ko-KR" sz="1400" dirty="0">
                    <a:latin typeface="AppleSDGothicNeoUL00" panose="02000503000000000000" pitchFamily="2" charset="-127"/>
                    <a:ea typeface="AppleSDGothicNeoUL00" panose="02000503000000000000" pitchFamily="2" charset="-127"/>
                  </a:rPr>
                  <a:t>: </a:t>
                </a:r>
                <a:r>
                  <a:rPr lang="ko-KR" altLang="en-US" sz="1400" dirty="0">
                    <a:latin typeface="AppleSDGothicNeoUL00" panose="02000503000000000000" pitchFamily="2" charset="-127"/>
                    <a:ea typeface="AppleSDGothicNeoUL00" panose="02000503000000000000" pitchFamily="2" charset="-127"/>
                  </a:rPr>
                  <a:t>국가 통계 포털</a:t>
                </a:r>
              </a:p>
            </p:txBody>
          </p:sp>
        </p:grpSp>
      </p:grpSp>
      <p:grpSp>
        <p:nvGrpSpPr>
          <p:cNvPr id="8" name="그룹 7">
            <a:extLst>
              <a:ext uri="{FF2B5EF4-FFF2-40B4-BE49-F238E27FC236}">
                <a16:creationId xmlns:a16="http://schemas.microsoft.com/office/drawing/2014/main" id="{A7DEC501-B6FD-4116-9C21-BE170F5D0305}"/>
              </a:ext>
            </a:extLst>
          </p:cNvPr>
          <p:cNvGrpSpPr/>
          <p:nvPr/>
        </p:nvGrpSpPr>
        <p:grpSpPr>
          <a:xfrm>
            <a:off x="1371600" y="1956224"/>
            <a:ext cx="3289683" cy="3583467"/>
            <a:chOff x="1371600" y="1863299"/>
            <a:chExt cx="3289683" cy="3583467"/>
          </a:xfrm>
        </p:grpSpPr>
        <p:sp>
          <p:nvSpPr>
            <p:cNvPr id="40" name="타원 39">
              <a:extLst>
                <a:ext uri="{FF2B5EF4-FFF2-40B4-BE49-F238E27FC236}">
                  <a16:creationId xmlns:a16="http://schemas.microsoft.com/office/drawing/2014/main" id="{35253563-707A-46C7-BFA2-D41B26377693}"/>
                </a:ext>
              </a:extLst>
            </p:cNvPr>
            <p:cNvSpPr/>
            <p:nvPr/>
          </p:nvSpPr>
          <p:spPr>
            <a:xfrm>
              <a:off x="1761217" y="1863299"/>
              <a:ext cx="2510444" cy="25104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BBFA19FB-F72B-4ACD-B4B1-EE594A720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804" y="2293849"/>
              <a:ext cx="1643084" cy="1643084"/>
            </a:xfrm>
            <a:prstGeom prst="rect">
              <a:avLst/>
            </a:prstGeom>
          </p:spPr>
        </p:pic>
        <p:sp>
          <p:nvSpPr>
            <p:cNvPr id="42" name="TextBox 41">
              <a:extLst>
                <a:ext uri="{FF2B5EF4-FFF2-40B4-BE49-F238E27FC236}">
                  <a16:creationId xmlns:a16="http://schemas.microsoft.com/office/drawing/2014/main" id="{987CF00E-234E-4B55-9735-97BE0B1A322D}"/>
                </a:ext>
              </a:extLst>
            </p:cNvPr>
            <p:cNvSpPr txBox="1"/>
            <p:nvPr/>
          </p:nvSpPr>
          <p:spPr>
            <a:xfrm>
              <a:off x="1371600" y="4431103"/>
              <a:ext cx="3289683" cy="1015663"/>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Grocery Shopping</a:t>
              </a:r>
            </a:p>
            <a:p>
              <a:pPr algn="ctr"/>
              <a:r>
                <a:rPr lang="en-US" altLang="ko-KR" sz="3600" dirty="0">
                  <a:solidFill>
                    <a:schemeClr val="accent1"/>
                  </a:solidFill>
                  <a:latin typeface="AppleSDGothicNeoUL00" panose="02000503000000000000" pitchFamily="2" charset="-127"/>
                  <a:ea typeface="AppleSDGothicNeoUL00" panose="02000503000000000000" pitchFamily="2" charset="-127"/>
                </a:rPr>
                <a:t>Market Growth</a:t>
              </a:r>
              <a:endParaRPr lang="ko-KR" altLang="en-US" sz="3600" dirty="0">
                <a:solidFill>
                  <a:schemeClr val="accent1"/>
                </a:solidFill>
                <a:latin typeface="AppleSDGothicNeoUL00" panose="02000503000000000000" pitchFamily="2" charset="-127"/>
                <a:ea typeface="AppleSDGothicNeoUL00" panose="02000503000000000000" pitchFamily="2" charset="-127"/>
              </a:endParaRPr>
            </a:p>
          </p:txBody>
        </p:sp>
        <p:sp>
          <p:nvSpPr>
            <p:cNvPr id="43" name="화살표: 아래쪽 42">
              <a:extLst>
                <a:ext uri="{FF2B5EF4-FFF2-40B4-BE49-F238E27FC236}">
                  <a16:creationId xmlns:a16="http://schemas.microsoft.com/office/drawing/2014/main" id="{A6D84A99-68E4-4EDA-B02A-800D262D27FD}"/>
                </a:ext>
              </a:extLst>
            </p:cNvPr>
            <p:cNvSpPr/>
            <p:nvPr/>
          </p:nvSpPr>
          <p:spPr>
            <a:xfrm flipV="1">
              <a:off x="3375419" y="2714310"/>
              <a:ext cx="964937" cy="1222623"/>
            </a:xfrm>
            <a:prstGeom prst="downArrow">
              <a:avLst>
                <a:gd name="adj1" fmla="val 50000"/>
                <a:gd name="adj2" fmla="val 607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711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8" name="그룹 7">
            <a:extLst>
              <a:ext uri="{FF2B5EF4-FFF2-40B4-BE49-F238E27FC236}">
                <a16:creationId xmlns:a16="http://schemas.microsoft.com/office/drawing/2014/main" id="{A7DEC501-B6FD-4116-9C21-BE170F5D0305}"/>
              </a:ext>
            </a:extLst>
          </p:cNvPr>
          <p:cNvGrpSpPr/>
          <p:nvPr/>
        </p:nvGrpSpPr>
        <p:grpSpPr>
          <a:xfrm>
            <a:off x="1371600" y="1956224"/>
            <a:ext cx="3289683" cy="3583467"/>
            <a:chOff x="1371600" y="1863299"/>
            <a:chExt cx="3289683" cy="3583467"/>
          </a:xfrm>
        </p:grpSpPr>
        <p:sp>
          <p:nvSpPr>
            <p:cNvPr id="40" name="타원 39">
              <a:extLst>
                <a:ext uri="{FF2B5EF4-FFF2-40B4-BE49-F238E27FC236}">
                  <a16:creationId xmlns:a16="http://schemas.microsoft.com/office/drawing/2014/main" id="{35253563-707A-46C7-BFA2-D41B26377693}"/>
                </a:ext>
              </a:extLst>
            </p:cNvPr>
            <p:cNvSpPr/>
            <p:nvPr/>
          </p:nvSpPr>
          <p:spPr>
            <a:xfrm>
              <a:off x="1761217" y="1863299"/>
              <a:ext cx="2510444" cy="25104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BBFA19FB-F72B-4ACD-B4B1-EE594A72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04" y="2293849"/>
              <a:ext cx="1643084" cy="1643084"/>
            </a:xfrm>
            <a:prstGeom prst="rect">
              <a:avLst/>
            </a:prstGeom>
          </p:spPr>
        </p:pic>
        <p:sp>
          <p:nvSpPr>
            <p:cNvPr id="42" name="TextBox 41">
              <a:extLst>
                <a:ext uri="{FF2B5EF4-FFF2-40B4-BE49-F238E27FC236}">
                  <a16:creationId xmlns:a16="http://schemas.microsoft.com/office/drawing/2014/main" id="{987CF00E-234E-4B55-9735-97BE0B1A322D}"/>
                </a:ext>
              </a:extLst>
            </p:cNvPr>
            <p:cNvSpPr txBox="1"/>
            <p:nvPr/>
          </p:nvSpPr>
          <p:spPr>
            <a:xfrm>
              <a:off x="1371600" y="4431103"/>
              <a:ext cx="3289683" cy="1015663"/>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Grocery Shopping</a:t>
              </a:r>
            </a:p>
            <a:p>
              <a:pPr algn="ctr"/>
              <a:r>
                <a:rPr lang="en-US" altLang="ko-KR" sz="3600" dirty="0">
                  <a:solidFill>
                    <a:schemeClr val="accent1"/>
                  </a:solidFill>
                  <a:latin typeface="AppleSDGothicNeoUL00" panose="02000503000000000000" pitchFamily="2" charset="-127"/>
                  <a:ea typeface="AppleSDGothicNeoUL00" panose="02000503000000000000" pitchFamily="2" charset="-127"/>
                </a:rPr>
                <a:t>Market Growth</a:t>
              </a:r>
              <a:endParaRPr lang="ko-KR" altLang="en-US" sz="3600" dirty="0">
                <a:solidFill>
                  <a:schemeClr val="accent1"/>
                </a:solidFill>
                <a:latin typeface="AppleSDGothicNeoUL00" panose="02000503000000000000" pitchFamily="2" charset="-127"/>
                <a:ea typeface="AppleSDGothicNeoUL00" panose="02000503000000000000" pitchFamily="2" charset="-127"/>
              </a:endParaRPr>
            </a:p>
          </p:txBody>
        </p:sp>
        <p:sp>
          <p:nvSpPr>
            <p:cNvPr id="43" name="화살표: 아래쪽 42">
              <a:extLst>
                <a:ext uri="{FF2B5EF4-FFF2-40B4-BE49-F238E27FC236}">
                  <a16:creationId xmlns:a16="http://schemas.microsoft.com/office/drawing/2014/main" id="{A6D84A99-68E4-4EDA-B02A-800D262D27FD}"/>
                </a:ext>
              </a:extLst>
            </p:cNvPr>
            <p:cNvSpPr/>
            <p:nvPr/>
          </p:nvSpPr>
          <p:spPr>
            <a:xfrm flipV="1">
              <a:off x="3375419" y="2714310"/>
              <a:ext cx="964937" cy="1222623"/>
            </a:xfrm>
            <a:prstGeom prst="downArrow">
              <a:avLst>
                <a:gd name="adj1" fmla="val 50000"/>
                <a:gd name="adj2" fmla="val 607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a:extLst>
              <a:ext uri="{FF2B5EF4-FFF2-40B4-BE49-F238E27FC236}">
                <a16:creationId xmlns:a16="http://schemas.microsoft.com/office/drawing/2014/main" id="{EAEAB008-E106-4DA0-BB33-513C400F6E40}"/>
              </a:ext>
            </a:extLst>
          </p:cNvPr>
          <p:cNvGrpSpPr/>
          <p:nvPr/>
        </p:nvGrpSpPr>
        <p:grpSpPr>
          <a:xfrm>
            <a:off x="5114870" y="1565971"/>
            <a:ext cx="5843201" cy="3726058"/>
            <a:chOff x="5192552" y="1178038"/>
            <a:chExt cx="5843201" cy="3726058"/>
          </a:xfrm>
        </p:grpSpPr>
        <p:pic>
          <p:nvPicPr>
            <p:cNvPr id="15" name="그림 14">
              <a:extLst>
                <a:ext uri="{FF2B5EF4-FFF2-40B4-BE49-F238E27FC236}">
                  <a16:creationId xmlns:a16="http://schemas.microsoft.com/office/drawing/2014/main" id="{18B7C5A0-FDBE-4FED-8D6F-6B8A437A62FC}"/>
                </a:ext>
              </a:extLst>
            </p:cNvPr>
            <p:cNvPicPr>
              <a:picLocks noChangeAspect="1"/>
            </p:cNvPicPr>
            <p:nvPr/>
          </p:nvPicPr>
          <p:blipFill rotWithShape="1">
            <a:blip r:embed="rId3">
              <a:extLst>
                <a:ext uri="{28A0092B-C50C-407E-A947-70E740481C1C}">
                  <a14:useLocalDpi xmlns:a14="http://schemas.microsoft.com/office/drawing/2010/main" val="0"/>
                </a:ext>
              </a:extLst>
            </a:blip>
            <a:srcRect l="8190" t="4027" r="9008" b="18669"/>
            <a:stretch/>
          </p:blipFill>
          <p:spPr>
            <a:xfrm>
              <a:off x="5192552" y="1178038"/>
              <a:ext cx="2617647" cy="3258394"/>
            </a:xfrm>
            <a:prstGeom prst="rect">
              <a:avLst/>
            </a:prstGeom>
            <a:ln>
              <a:solidFill>
                <a:schemeClr val="tx2">
                  <a:lumMod val="60000"/>
                  <a:lumOff val="40000"/>
                </a:schemeClr>
              </a:solidFill>
            </a:ln>
          </p:spPr>
        </p:pic>
        <p:pic>
          <p:nvPicPr>
            <p:cNvPr id="11" name="그림 10">
              <a:extLst>
                <a:ext uri="{FF2B5EF4-FFF2-40B4-BE49-F238E27FC236}">
                  <a16:creationId xmlns:a16="http://schemas.microsoft.com/office/drawing/2014/main" id="{854FA57C-0973-4B98-9C2B-E85F589B435B}"/>
                </a:ext>
              </a:extLst>
            </p:cNvPr>
            <p:cNvPicPr>
              <a:picLocks noChangeAspect="1"/>
            </p:cNvPicPr>
            <p:nvPr/>
          </p:nvPicPr>
          <p:blipFill rotWithShape="1">
            <a:blip r:embed="rId4">
              <a:extLst>
                <a:ext uri="{28A0092B-C50C-407E-A947-70E740481C1C}">
                  <a14:useLocalDpi xmlns:a14="http://schemas.microsoft.com/office/drawing/2010/main" val="0"/>
                </a:ext>
              </a:extLst>
            </a:blip>
            <a:srcRect l="2558" t="8988" r="42077" b="38983"/>
            <a:stretch/>
          </p:blipFill>
          <p:spPr>
            <a:xfrm>
              <a:off x="6813900" y="1401596"/>
              <a:ext cx="2600505" cy="3258394"/>
            </a:xfrm>
            <a:prstGeom prst="rect">
              <a:avLst/>
            </a:prstGeom>
            <a:ln>
              <a:solidFill>
                <a:schemeClr val="tx2">
                  <a:lumMod val="60000"/>
                  <a:lumOff val="40000"/>
                </a:schemeClr>
              </a:solidFill>
            </a:ln>
          </p:spPr>
        </p:pic>
        <p:pic>
          <p:nvPicPr>
            <p:cNvPr id="7" name="그림 6">
              <a:extLst>
                <a:ext uri="{FF2B5EF4-FFF2-40B4-BE49-F238E27FC236}">
                  <a16:creationId xmlns:a16="http://schemas.microsoft.com/office/drawing/2014/main" id="{986A54F0-D321-48F8-AF5C-B0F6DDF55C42}"/>
                </a:ext>
              </a:extLst>
            </p:cNvPr>
            <p:cNvPicPr>
              <a:picLocks noChangeAspect="1"/>
            </p:cNvPicPr>
            <p:nvPr/>
          </p:nvPicPr>
          <p:blipFill rotWithShape="1">
            <a:blip r:embed="rId5">
              <a:extLst>
                <a:ext uri="{28A0092B-C50C-407E-A947-70E740481C1C}">
                  <a14:useLocalDpi xmlns:a14="http://schemas.microsoft.com/office/drawing/2010/main" val="0"/>
                </a:ext>
              </a:extLst>
            </a:blip>
            <a:srcRect l="6079" t="8232" r="6721" b="9823"/>
            <a:stretch/>
          </p:blipFill>
          <p:spPr>
            <a:xfrm>
              <a:off x="8435248" y="1645702"/>
              <a:ext cx="2600505" cy="3258394"/>
            </a:xfrm>
            <a:prstGeom prst="rect">
              <a:avLst/>
            </a:prstGeom>
            <a:ln>
              <a:solidFill>
                <a:schemeClr val="tx2">
                  <a:lumMod val="60000"/>
                  <a:lumOff val="40000"/>
                </a:schemeClr>
              </a:solidFill>
            </a:ln>
          </p:spPr>
        </p:pic>
      </p:grpSp>
    </p:spTree>
    <p:extLst>
      <p:ext uri="{BB962C8B-B14F-4D97-AF65-F5344CB8AC3E}">
        <p14:creationId xmlns:p14="http://schemas.microsoft.com/office/powerpoint/2010/main" val="73998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8" name="그룹 7">
            <a:extLst>
              <a:ext uri="{FF2B5EF4-FFF2-40B4-BE49-F238E27FC236}">
                <a16:creationId xmlns:a16="http://schemas.microsoft.com/office/drawing/2014/main" id="{A7DEC501-B6FD-4116-9C21-BE170F5D0305}"/>
              </a:ext>
            </a:extLst>
          </p:cNvPr>
          <p:cNvGrpSpPr/>
          <p:nvPr/>
        </p:nvGrpSpPr>
        <p:grpSpPr>
          <a:xfrm>
            <a:off x="1371600" y="1956224"/>
            <a:ext cx="3289683" cy="3583467"/>
            <a:chOff x="1371600" y="1863299"/>
            <a:chExt cx="3289683" cy="3583467"/>
          </a:xfrm>
        </p:grpSpPr>
        <p:sp>
          <p:nvSpPr>
            <p:cNvPr id="40" name="타원 39">
              <a:extLst>
                <a:ext uri="{FF2B5EF4-FFF2-40B4-BE49-F238E27FC236}">
                  <a16:creationId xmlns:a16="http://schemas.microsoft.com/office/drawing/2014/main" id="{35253563-707A-46C7-BFA2-D41B26377693}"/>
                </a:ext>
              </a:extLst>
            </p:cNvPr>
            <p:cNvSpPr/>
            <p:nvPr/>
          </p:nvSpPr>
          <p:spPr>
            <a:xfrm>
              <a:off x="1761217" y="1863299"/>
              <a:ext cx="2510444" cy="25104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BBFA19FB-F72B-4ACD-B4B1-EE594A72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04" y="2293849"/>
              <a:ext cx="1643084" cy="1643084"/>
            </a:xfrm>
            <a:prstGeom prst="rect">
              <a:avLst/>
            </a:prstGeom>
          </p:spPr>
        </p:pic>
        <p:sp>
          <p:nvSpPr>
            <p:cNvPr id="42" name="TextBox 41">
              <a:extLst>
                <a:ext uri="{FF2B5EF4-FFF2-40B4-BE49-F238E27FC236}">
                  <a16:creationId xmlns:a16="http://schemas.microsoft.com/office/drawing/2014/main" id="{987CF00E-234E-4B55-9735-97BE0B1A322D}"/>
                </a:ext>
              </a:extLst>
            </p:cNvPr>
            <p:cNvSpPr txBox="1"/>
            <p:nvPr/>
          </p:nvSpPr>
          <p:spPr>
            <a:xfrm>
              <a:off x="1371600" y="4431103"/>
              <a:ext cx="3289683" cy="1015663"/>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Grocery Shopping</a:t>
              </a:r>
            </a:p>
            <a:p>
              <a:pPr algn="ctr"/>
              <a:r>
                <a:rPr lang="en-US" altLang="ko-KR" sz="3600" dirty="0">
                  <a:solidFill>
                    <a:schemeClr val="accent1"/>
                  </a:solidFill>
                  <a:latin typeface="AppleSDGothicNeoUL00" panose="02000503000000000000" pitchFamily="2" charset="-127"/>
                  <a:ea typeface="AppleSDGothicNeoUL00" panose="02000503000000000000" pitchFamily="2" charset="-127"/>
                </a:rPr>
                <a:t>Market Growth</a:t>
              </a:r>
              <a:endParaRPr lang="ko-KR" altLang="en-US" sz="3600" dirty="0">
                <a:solidFill>
                  <a:schemeClr val="accent1"/>
                </a:solidFill>
                <a:latin typeface="AppleSDGothicNeoUL00" panose="02000503000000000000" pitchFamily="2" charset="-127"/>
                <a:ea typeface="AppleSDGothicNeoUL00" panose="02000503000000000000" pitchFamily="2" charset="-127"/>
              </a:endParaRPr>
            </a:p>
          </p:txBody>
        </p:sp>
        <p:sp>
          <p:nvSpPr>
            <p:cNvPr id="43" name="화살표: 아래쪽 42">
              <a:extLst>
                <a:ext uri="{FF2B5EF4-FFF2-40B4-BE49-F238E27FC236}">
                  <a16:creationId xmlns:a16="http://schemas.microsoft.com/office/drawing/2014/main" id="{A6D84A99-68E4-4EDA-B02A-800D262D27FD}"/>
                </a:ext>
              </a:extLst>
            </p:cNvPr>
            <p:cNvSpPr/>
            <p:nvPr/>
          </p:nvSpPr>
          <p:spPr>
            <a:xfrm flipV="1">
              <a:off x="3375419" y="2714310"/>
              <a:ext cx="964937" cy="1222623"/>
            </a:xfrm>
            <a:prstGeom prst="downArrow">
              <a:avLst>
                <a:gd name="adj1" fmla="val 50000"/>
                <a:gd name="adj2" fmla="val 6076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F783C1AA-B075-4AA3-8235-3D3C86250AE6}"/>
              </a:ext>
            </a:extLst>
          </p:cNvPr>
          <p:cNvGrpSpPr/>
          <p:nvPr/>
        </p:nvGrpSpPr>
        <p:grpSpPr>
          <a:xfrm>
            <a:off x="6096000" y="1187372"/>
            <a:ext cx="5420184" cy="4041888"/>
            <a:chOff x="6116781" y="1748404"/>
            <a:chExt cx="5420184" cy="4041888"/>
          </a:xfrm>
        </p:grpSpPr>
        <p:graphicFrame>
          <p:nvGraphicFramePr>
            <p:cNvPr id="10" name="차트 9">
              <a:extLst>
                <a:ext uri="{FF2B5EF4-FFF2-40B4-BE49-F238E27FC236}">
                  <a16:creationId xmlns:a16="http://schemas.microsoft.com/office/drawing/2014/main" id="{565B1530-29C1-4705-8851-16CE7D259F4F}"/>
                </a:ext>
              </a:extLst>
            </p:cNvPr>
            <p:cNvGraphicFramePr/>
            <p:nvPr>
              <p:extLst>
                <p:ext uri="{D42A27DB-BD31-4B8C-83A1-F6EECF244321}">
                  <p14:modId xmlns:p14="http://schemas.microsoft.com/office/powerpoint/2010/main" val="2043618672"/>
                </p:ext>
              </p:extLst>
            </p:nvPr>
          </p:nvGraphicFramePr>
          <p:xfrm>
            <a:off x="6977779" y="2869327"/>
            <a:ext cx="4559186" cy="292096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19A1A93-FD5B-4F4F-9512-289889A3D9EC}"/>
                </a:ext>
              </a:extLst>
            </p:cNvPr>
            <p:cNvSpPr txBox="1"/>
            <p:nvPr/>
          </p:nvSpPr>
          <p:spPr>
            <a:xfrm>
              <a:off x="6116781" y="1748404"/>
              <a:ext cx="4314001" cy="954109"/>
            </a:xfrm>
            <a:prstGeom prst="rect">
              <a:avLst/>
            </a:prstGeom>
            <a:noFill/>
          </p:spPr>
          <p:txBody>
            <a:bodyPr wrap="none" rtlCol="0">
              <a:spAutoFit/>
            </a:bodyPr>
            <a:lstStyle/>
            <a:p>
              <a:pPr algn="r"/>
              <a:r>
                <a:rPr lang="en-US" altLang="ko-KR" sz="3600" dirty="0">
                  <a:solidFill>
                    <a:schemeClr val="accent2"/>
                  </a:solidFill>
                  <a:latin typeface="AppleSDGothicNeoUL00" panose="02000503000000000000" pitchFamily="2" charset="-127"/>
                  <a:ea typeface="AppleSDGothicNeoUL00" panose="02000503000000000000" pitchFamily="2" charset="-127"/>
                </a:rPr>
                <a:t>Our Survey</a:t>
              </a:r>
            </a:p>
            <a:p>
              <a:pPr algn="r"/>
              <a:r>
                <a:rPr lang="en-US" altLang="ko-KR" sz="2000" dirty="0">
                  <a:solidFill>
                    <a:schemeClr val="tx2"/>
                  </a:solidFill>
                  <a:latin typeface="AppleSDGothicNeoUL00" panose="02000503000000000000" pitchFamily="2" charset="-127"/>
                  <a:ea typeface="AppleSDGothicNeoUL00" panose="02000503000000000000" pitchFamily="2" charset="-127"/>
                </a:rPr>
                <a:t>Have you ever bought groceries online?</a:t>
              </a:r>
            </a:p>
          </p:txBody>
        </p:sp>
        <p:sp>
          <p:nvSpPr>
            <p:cNvPr id="22" name="TextBox 21">
              <a:extLst>
                <a:ext uri="{FF2B5EF4-FFF2-40B4-BE49-F238E27FC236}">
                  <a16:creationId xmlns:a16="http://schemas.microsoft.com/office/drawing/2014/main" id="{4A6502D3-18EC-490B-9834-79E6876ECD4C}"/>
                </a:ext>
              </a:extLst>
            </p:cNvPr>
            <p:cNvSpPr txBox="1"/>
            <p:nvPr/>
          </p:nvSpPr>
          <p:spPr>
            <a:xfrm>
              <a:off x="6816436" y="2960769"/>
              <a:ext cx="1581810" cy="356251"/>
            </a:xfrm>
            <a:prstGeom prst="rect">
              <a:avLst/>
            </a:prstGeom>
            <a:noFill/>
          </p:spPr>
          <p:txBody>
            <a:bodyPr wrap="square" rtlCol="0">
              <a:spAutoFit/>
            </a:bodyPr>
            <a:lstStyle/>
            <a:p>
              <a:pPr algn="r">
                <a:lnSpc>
                  <a:spcPct val="130000"/>
                </a:lnSpc>
              </a:pPr>
              <a:r>
                <a:rPr lang="en-US" altLang="ko-KR" sz="1400" dirty="0">
                  <a:solidFill>
                    <a:schemeClr val="tx2"/>
                  </a:solidFill>
                  <a:latin typeface="AppleSDGothicNeoUL00" panose="02000503000000000000" pitchFamily="2" charset="-127"/>
                  <a:ea typeface="AppleSDGothicNeoUL00" panose="02000503000000000000" pitchFamily="2" charset="-127"/>
                </a:rPr>
                <a:t>* Participants</a:t>
              </a:r>
              <a:r>
                <a:rPr lang="ko-KR" altLang="en-US" sz="1400" dirty="0">
                  <a:solidFill>
                    <a:schemeClr val="tx2"/>
                  </a:solidFill>
                  <a:latin typeface="AppleSDGothicNeoUL00" panose="02000503000000000000" pitchFamily="2" charset="-127"/>
                  <a:ea typeface="AppleSDGothicNeoUL00" panose="02000503000000000000" pitchFamily="2" charset="-127"/>
                </a:rPr>
                <a:t> </a:t>
              </a:r>
              <a:r>
                <a:rPr lang="en-US" altLang="ko-KR" sz="1400" dirty="0">
                  <a:solidFill>
                    <a:schemeClr val="tx2"/>
                  </a:solidFill>
                  <a:latin typeface="AppleSDGothicNeoUL00" panose="02000503000000000000" pitchFamily="2" charset="-127"/>
                  <a:ea typeface="AppleSDGothicNeoUL00" panose="02000503000000000000" pitchFamily="2" charset="-127"/>
                </a:rPr>
                <a:t>: 103</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grpSp>
      <p:sp>
        <p:nvSpPr>
          <p:cNvPr id="7" name="TextBox 6">
            <a:extLst>
              <a:ext uri="{FF2B5EF4-FFF2-40B4-BE49-F238E27FC236}">
                <a16:creationId xmlns:a16="http://schemas.microsoft.com/office/drawing/2014/main" id="{A0E824D4-489E-4FC8-839E-2C928D9F54D4}"/>
              </a:ext>
            </a:extLst>
          </p:cNvPr>
          <p:cNvSpPr txBox="1"/>
          <p:nvPr/>
        </p:nvSpPr>
        <p:spPr>
          <a:xfrm>
            <a:off x="6482323" y="4875317"/>
            <a:ext cx="3927678" cy="707886"/>
          </a:xfrm>
          <a:prstGeom prst="rect">
            <a:avLst/>
          </a:prstGeom>
          <a:noFill/>
        </p:spPr>
        <p:txBody>
          <a:bodyPr wrap="none" rtlCol="0">
            <a:spAutoFit/>
          </a:bodyPr>
          <a:lstStyle/>
          <a:p>
            <a:pPr algn="r"/>
            <a:r>
              <a:rPr lang="en-US" altLang="ko-KR" sz="2000" dirty="0">
                <a:solidFill>
                  <a:schemeClr val="tx2"/>
                </a:solidFill>
                <a:latin typeface="AppleSDGothicNeoUL00" panose="02000503000000000000" pitchFamily="2" charset="-127"/>
                <a:ea typeface="AppleSDGothicNeoUL00" panose="02000503000000000000" pitchFamily="2" charset="-127"/>
              </a:rPr>
              <a:t>Most of people</a:t>
            </a:r>
          </a:p>
          <a:p>
            <a:pPr algn="r"/>
            <a:r>
              <a:rPr lang="en-US" altLang="ko-KR" sz="2000" dirty="0">
                <a:solidFill>
                  <a:schemeClr val="tx2"/>
                </a:solidFill>
                <a:latin typeface="AppleSDGothicNeoUL00" panose="02000503000000000000" pitchFamily="2" charset="-127"/>
                <a:ea typeface="AppleSDGothicNeoUL00" panose="02000503000000000000" pitchFamily="2" charset="-127"/>
              </a:rPr>
              <a:t>have been brought groceries online!</a:t>
            </a:r>
            <a:endParaRPr lang="ko-KR" altLang="en-US" sz="2000" dirty="0">
              <a:solidFill>
                <a:schemeClr val="tx2"/>
              </a:solidFill>
              <a:latin typeface="AppleSDGothicNeoUL00" panose="02000503000000000000" pitchFamily="2" charset="-127"/>
              <a:ea typeface="AppleSDGothicNeoUL00" panose="02000503000000000000" pitchFamily="2" charset="-127"/>
            </a:endParaRPr>
          </a:p>
        </p:txBody>
      </p:sp>
      <p:cxnSp>
        <p:nvCxnSpPr>
          <p:cNvPr id="11" name="직선 연결선 10">
            <a:extLst>
              <a:ext uri="{FF2B5EF4-FFF2-40B4-BE49-F238E27FC236}">
                <a16:creationId xmlns:a16="http://schemas.microsoft.com/office/drawing/2014/main" id="{EC45B1FC-4386-4B16-8D3D-0994BF200D70}"/>
              </a:ext>
            </a:extLst>
          </p:cNvPr>
          <p:cNvCxnSpPr>
            <a:cxnSpLocks/>
          </p:cNvCxnSpPr>
          <p:nvPr/>
        </p:nvCxnSpPr>
        <p:spPr>
          <a:xfrm>
            <a:off x="5436524" y="1679171"/>
            <a:ext cx="0" cy="375540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4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8" name="그룹 7">
            <a:extLst>
              <a:ext uri="{FF2B5EF4-FFF2-40B4-BE49-F238E27FC236}">
                <a16:creationId xmlns:a16="http://schemas.microsoft.com/office/drawing/2014/main" id="{A7DEC501-B6FD-4116-9C21-BE170F5D0305}"/>
              </a:ext>
            </a:extLst>
          </p:cNvPr>
          <p:cNvGrpSpPr/>
          <p:nvPr/>
        </p:nvGrpSpPr>
        <p:grpSpPr>
          <a:xfrm>
            <a:off x="1371600" y="1956224"/>
            <a:ext cx="3289683" cy="3645022"/>
            <a:chOff x="1371600" y="1863299"/>
            <a:chExt cx="3289683" cy="3645022"/>
          </a:xfrm>
        </p:grpSpPr>
        <p:sp>
          <p:nvSpPr>
            <p:cNvPr id="40" name="타원 39">
              <a:extLst>
                <a:ext uri="{FF2B5EF4-FFF2-40B4-BE49-F238E27FC236}">
                  <a16:creationId xmlns:a16="http://schemas.microsoft.com/office/drawing/2014/main" id="{35253563-707A-46C7-BFA2-D41B26377693}"/>
                </a:ext>
              </a:extLst>
            </p:cNvPr>
            <p:cNvSpPr/>
            <p:nvPr/>
          </p:nvSpPr>
          <p:spPr>
            <a:xfrm>
              <a:off x="1761217" y="1863299"/>
              <a:ext cx="2510444" cy="25104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BBFA19FB-F72B-4ACD-B4B1-EE594A72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04" y="2293849"/>
              <a:ext cx="1643084" cy="1643084"/>
            </a:xfrm>
            <a:prstGeom prst="rect">
              <a:avLst/>
            </a:prstGeom>
          </p:spPr>
        </p:pic>
        <p:sp>
          <p:nvSpPr>
            <p:cNvPr id="42" name="TextBox 41">
              <a:extLst>
                <a:ext uri="{FF2B5EF4-FFF2-40B4-BE49-F238E27FC236}">
                  <a16:creationId xmlns:a16="http://schemas.microsoft.com/office/drawing/2014/main" id="{987CF00E-234E-4B55-9735-97BE0B1A322D}"/>
                </a:ext>
              </a:extLst>
            </p:cNvPr>
            <p:cNvSpPr txBox="1"/>
            <p:nvPr/>
          </p:nvSpPr>
          <p:spPr>
            <a:xfrm>
              <a:off x="1371600" y="4431103"/>
              <a:ext cx="3289683" cy="1077218"/>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Grocery Shopping</a:t>
              </a:r>
            </a:p>
            <a:p>
              <a:pPr algn="ctr"/>
              <a:r>
                <a:rPr lang="en-US" altLang="ko-KR" sz="4000" dirty="0">
                  <a:solidFill>
                    <a:schemeClr val="accent1"/>
                  </a:solidFill>
                  <a:latin typeface="AppleSDGothicNeoUL00" panose="02000503000000000000" pitchFamily="2" charset="-127"/>
                  <a:ea typeface="AppleSDGothicNeoUL00" panose="02000503000000000000" pitchFamily="2" charset="-127"/>
                </a:rPr>
                <a:t>Complaints</a:t>
              </a:r>
              <a:endParaRPr lang="ko-KR" altLang="en-US" sz="4000" dirty="0">
                <a:solidFill>
                  <a:schemeClr val="accent1"/>
                </a:solidFill>
                <a:latin typeface="AppleSDGothicNeoUL00" panose="02000503000000000000" pitchFamily="2" charset="-127"/>
                <a:ea typeface="AppleSDGothicNeoUL00" panose="02000503000000000000" pitchFamily="2" charset="-127"/>
              </a:endParaRPr>
            </a:p>
          </p:txBody>
        </p:sp>
      </p:grpSp>
      <p:sp>
        <p:nvSpPr>
          <p:cNvPr id="11" name="곱하기 기호 10">
            <a:extLst>
              <a:ext uri="{FF2B5EF4-FFF2-40B4-BE49-F238E27FC236}">
                <a16:creationId xmlns:a16="http://schemas.microsoft.com/office/drawing/2014/main" id="{233C3A8D-0BDC-472A-99F9-5AA7268ED6F9}"/>
              </a:ext>
            </a:extLst>
          </p:cNvPr>
          <p:cNvSpPr/>
          <p:nvPr/>
        </p:nvSpPr>
        <p:spPr>
          <a:xfrm>
            <a:off x="3113616" y="2840949"/>
            <a:ext cx="1488544" cy="1488544"/>
          </a:xfrm>
          <a:prstGeom prst="mathMultiply">
            <a:avLst>
              <a:gd name="adj1" fmla="val 18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CCA8826C-F275-42AF-A179-49476A450E36}"/>
              </a:ext>
            </a:extLst>
          </p:cNvPr>
          <p:cNvCxnSpPr>
            <a:cxnSpLocks/>
          </p:cNvCxnSpPr>
          <p:nvPr/>
        </p:nvCxnSpPr>
        <p:spPr>
          <a:xfrm>
            <a:off x="5436524" y="1679171"/>
            <a:ext cx="0" cy="375540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A815B212-9D77-4BDD-9AAE-F69954284F3A}"/>
              </a:ext>
            </a:extLst>
          </p:cNvPr>
          <p:cNvGrpSpPr/>
          <p:nvPr/>
        </p:nvGrpSpPr>
        <p:grpSpPr>
          <a:xfrm>
            <a:off x="6006231" y="1187372"/>
            <a:ext cx="5509953" cy="4041888"/>
            <a:chOff x="6027012" y="1748404"/>
            <a:chExt cx="5509953" cy="4041888"/>
          </a:xfrm>
        </p:grpSpPr>
        <p:graphicFrame>
          <p:nvGraphicFramePr>
            <p:cNvPr id="18" name="차트 17">
              <a:extLst>
                <a:ext uri="{FF2B5EF4-FFF2-40B4-BE49-F238E27FC236}">
                  <a16:creationId xmlns:a16="http://schemas.microsoft.com/office/drawing/2014/main" id="{44637964-293D-4126-A9AC-CC71EE296F0E}"/>
                </a:ext>
              </a:extLst>
            </p:cNvPr>
            <p:cNvGraphicFramePr/>
            <p:nvPr>
              <p:extLst>
                <p:ext uri="{D42A27DB-BD31-4B8C-83A1-F6EECF244321}">
                  <p14:modId xmlns:p14="http://schemas.microsoft.com/office/powerpoint/2010/main" val="112263504"/>
                </p:ext>
              </p:extLst>
            </p:nvPr>
          </p:nvGraphicFramePr>
          <p:xfrm>
            <a:off x="6977779" y="2869327"/>
            <a:ext cx="4559186" cy="292096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BB9D5DA4-1BC4-4CFC-848F-4285DD588217}"/>
                </a:ext>
              </a:extLst>
            </p:cNvPr>
            <p:cNvSpPr txBox="1"/>
            <p:nvPr/>
          </p:nvSpPr>
          <p:spPr>
            <a:xfrm>
              <a:off x="6027012" y="1748404"/>
              <a:ext cx="4403770" cy="1138773"/>
            </a:xfrm>
            <a:prstGeom prst="rect">
              <a:avLst/>
            </a:prstGeom>
            <a:noFill/>
          </p:spPr>
          <p:txBody>
            <a:bodyPr wrap="none" rtlCol="0">
              <a:spAutoFit/>
            </a:bodyPr>
            <a:lstStyle/>
            <a:p>
              <a:pPr algn="r"/>
              <a:r>
                <a:rPr lang="en-US" altLang="ko-KR" sz="3600" dirty="0">
                  <a:solidFill>
                    <a:schemeClr val="accent2"/>
                  </a:solidFill>
                  <a:latin typeface="AppleSDGothicNeoUL00" panose="02000503000000000000" pitchFamily="2" charset="-127"/>
                  <a:ea typeface="AppleSDGothicNeoUL00" panose="02000503000000000000" pitchFamily="2" charset="-127"/>
                </a:rPr>
                <a:t>Our Survey</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Have you ever been bothered</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because you have to pick up each item and buy it?</a:t>
              </a:r>
              <a:endParaRPr lang="en-US" altLang="ko-KR" dirty="0">
                <a:solidFill>
                  <a:schemeClr val="tx2"/>
                </a:solidFill>
                <a:latin typeface="AppleSDGothicNeoUL00" panose="02000503000000000000" pitchFamily="2" charset="-127"/>
                <a:ea typeface="AppleSDGothicNeoUL00" panose="02000503000000000000" pitchFamily="2" charset="-127"/>
              </a:endParaRPr>
            </a:p>
          </p:txBody>
        </p:sp>
        <p:sp>
          <p:nvSpPr>
            <p:cNvPr id="20" name="TextBox 19">
              <a:extLst>
                <a:ext uri="{FF2B5EF4-FFF2-40B4-BE49-F238E27FC236}">
                  <a16:creationId xmlns:a16="http://schemas.microsoft.com/office/drawing/2014/main" id="{639DE0FA-FB0A-4E20-AC59-F8A658D04F72}"/>
                </a:ext>
              </a:extLst>
            </p:cNvPr>
            <p:cNvSpPr txBox="1"/>
            <p:nvPr/>
          </p:nvSpPr>
          <p:spPr>
            <a:xfrm>
              <a:off x="6816436" y="2960769"/>
              <a:ext cx="1581810" cy="356251"/>
            </a:xfrm>
            <a:prstGeom prst="rect">
              <a:avLst/>
            </a:prstGeom>
            <a:noFill/>
          </p:spPr>
          <p:txBody>
            <a:bodyPr wrap="square" rtlCol="0">
              <a:spAutoFit/>
            </a:bodyPr>
            <a:lstStyle/>
            <a:p>
              <a:pPr algn="r">
                <a:lnSpc>
                  <a:spcPct val="130000"/>
                </a:lnSpc>
              </a:pPr>
              <a:r>
                <a:rPr lang="en-US" altLang="ko-KR" sz="1400" dirty="0">
                  <a:solidFill>
                    <a:schemeClr val="tx2"/>
                  </a:solidFill>
                  <a:latin typeface="AppleSDGothicNeoUL00" panose="02000503000000000000" pitchFamily="2" charset="-127"/>
                  <a:ea typeface="AppleSDGothicNeoUL00" panose="02000503000000000000" pitchFamily="2" charset="-127"/>
                </a:rPr>
                <a:t>* Participants</a:t>
              </a:r>
              <a:r>
                <a:rPr lang="ko-KR" altLang="en-US" sz="1400" dirty="0">
                  <a:solidFill>
                    <a:schemeClr val="tx2"/>
                  </a:solidFill>
                  <a:latin typeface="AppleSDGothicNeoUL00" panose="02000503000000000000" pitchFamily="2" charset="-127"/>
                  <a:ea typeface="AppleSDGothicNeoUL00" panose="02000503000000000000" pitchFamily="2" charset="-127"/>
                </a:rPr>
                <a:t> </a:t>
              </a:r>
              <a:r>
                <a:rPr lang="en-US" altLang="ko-KR" sz="1400" dirty="0">
                  <a:solidFill>
                    <a:schemeClr val="tx2"/>
                  </a:solidFill>
                  <a:latin typeface="AppleSDGothicNeoUL00" panose="02000503000000000000" pitchFamily="2" charset="-127"/>
                  <a:ea typeface="AppleSDGothicNeoUL00" panose="02000503000000000000" pitchFamily="2" charset="-127"/>
                </a:rPr>
                <a:t>: 103</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grpSp>
      <p:sp>
        <p:nvSpPr>
          <p:cNvPr id="25" name="TextBox 24">
            <a:extLst>
              <a:ext uri="{FF2B5EF4-FFF2-40B4-BE49-F238E27FC236}">
                <a16:creationId xmlns:a16="http://schemas.microsoft.com/office/drawing/2014/main" id="{8EFFB031-722D-4D09-B3C2-0FF14CFE8F58}"/>
              </a:ext>
            </a:extLst>
          </p:cNvPr>
          <p:cNvSpPr txBox="1"/>
          <p:nvPr/>
        </p:nvSpPr>
        <p:spPr>
          <a:xfrm>
            <a:off x="5886006" y="5019081"/>
            <a:ext cx="4523995" cy="415498"/>
          </a:xfrm>
          <a:prstGeom prst="rect">
            <a:avLst/>
          </a:prstGeom>
          <a:noFill/>
        </p:spPr>
        <p:txBody>
          <a:bodyPr wrap="none" rtlCol="0">
            <a:spAutoFit/>
          </a:bodyPr>
          <a:lstStyle/>
          <a:p>
            <a:pPr algn="r"/>
            <a:r>
              <a:rPr lang="en-US" altLang="ko-KR" sz="2100" dirty="0">
                <a:solidFill>
                  <a:schemeClr val="tx2"/>
                </a:solidFill>
                <a:latin typeface="AppleSDGothicNeoUL00" panose="02000503000000000000" pitchFamily="2" charset="-127"/>
                <a:ea typeface="AppleSDGothicNeoUL00" panose="02000503000000000000" pitchFamily="2" charset="-127"/>
              </a:rPr>
              <a:t>The user </a:t>
            </a:r>
            <a:r>
              <a:rPr lang="en-US" altLang="ko-KR" sz="2100" dirty="0">
                <a:solidFill>
                  <a:schemeClr val="accent1"/>
                </a:solidFill>
                <a:latin typeface="AppleSDGothicNeoUL00" panose="02000503000000000000" pitchFamily="2" charset="-127"/>
                <a:ea typeface="AppleSDGothicNeoUL00" panose="02000503000000000000" pitchFamily="2" charset="-127"/>
              </a:rPr>
              <a:t>have to pick every single item</a:t>
            </a:r>
            <a:endParaRPr lang="ko-KR" altLang="en-US" sz="2100" dirty="0">
              <a:solidFill>
                <a:schemeClr val="accent1"/>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869778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37842-ABEB-4B23-8514-BB818BF4FDF9}"/>
              </a:ext>
            </a:extLst>
          </p:cNvPr>
          <p:cNvSpPr txBox="1"/>
          <p:nvPr/>
        </p:nvSpPr>
        <p:spPr>
          <a:xfrm>
            <a:off x="1572989" y="180509"/>
            <a:ext cx="3337773" cy="830997"/>
          </a:xfrm>
          <a:prstGeom prst="rect">
            <a:avLst/>
          </a:prstGeom>
          <a:noFill/>
        </p:spPr>
        <p:txBody>
          <a:bodyPr wrap="none" rtlCol="0">
            <a:spAutoFit/>
          </a:bodyPr>
          <a:lstStyle/>
          <a:p>
            <a:r>
              <a:rPr lang="en-US" altLang="ko-KR" sz="4800" dirty="0">
                <a:solidFill>
                  <a:schemeClr val="accent1"/>
                </a:solidFill>
                <a:latin typeface="Arista Pro Bold" panose="02000506020000020004" pitchFamily="2" charset="0"/>
              </a:rPr>
              <a:t>Background</a:t>
            </a:r>
            <a:endParaRPr lang="ko-KR" altLang="en-US" sz="4800" dirty="0">
              <a:solidFill>
                <a:schemeClr val="accent1"/>
              </a:solidFill>
              <a:latin typeface="Arista Pro Bold" panose="02000506020000020004" pitchFamily="2" charset="0"/>
            </a:endParaRPr>
          </a:p>
        </p:txBody>
      </p:sp>
      <p:sp>
        <p:nvSpPr>
          <p:cNvPr id="5" name="직사각형 4">
            <a:extLst>
              <a:ext uri="{FF2B5EF4-FFF2-40B4-BE49-F238E27FC236}">
                <a16:creationId xmlns:a16="http://schemas.microsoft.com/office/drawing/2014/main" id="{2AE3F3E4-0B1C-46AD-ADB3-DCF3BC0143ED}"/>
              </a:ext>
            </a:extLst>
          </p:cNvPr>
          <p:cNvSpPr/>
          <p:nvPr/>
        </p:nvSpPr>
        <p:spPr>
          <a:xfrm>
            <a:off x="523702" y="0"/>
            <a:ext cx="11668297" cy="180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332ECEF-9D8B-4C15-B5A1-48DF9C10EF8B}"/>
              </a:ext>
            </a:extLst>
          </p:cNvPr>
          <p:cNvSpPr/>
          <p:nvPr/>
        </p:nvSpPr>
        <p:spPr>
          <a:xfrm>
            <a:off x="523702" y="180509"/>
            <a:ext cx="847898" cy="847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5BB0EAB-2BF6-45AD-B928-A075C307FCCC}"/>
              </a:ext>
            </a:extLst>
          </p:cNvPr>
          <p:cNvSpPr txBox="1"/>
          <p:nvPr/>
        </p:nvSpPr>
        <p:spPr>
          <a:xfrm>
            <a:off x="523702" y="134342"/>
            <a:ext cx="847898" cy="923330"/>
          </a:xfrm>
          <a:prstGeom prst="rect">
            <a:avLst/>
          </a:prstGeom>
          <a:noFill/>
        </p:spPr>
        <p:txBody>
          <a:bodyPr wrap="square" rtlCol="0">
            <a:spAutoFit/>
          </a:bodyPr>
          <a:lstStyle/>
          <a:p>
            <a:pPr algn="ctr"/>
            <a:r>
              <a:rPr lang="en-US" altLang="ko-KR" sz="5400" dirty="0">
                <a:solidFill>
                  <a:schemeClr val="accent2"/>
                </a:solidFill>
                <a:latin typeface="Tw Cen MT Condensed Extra Bold" panose="020B0803020202020204" pitchFamily="34" charset="0"/>
              </a:rPr>
              <a:t>1</a:t>
            </a:r>
            <a:endParaRPr lang="ko-KR" altLang="en-US" sz="5400" dirty="0">
              <a:solidFill>
                <a:schemeClr val="accent2"/>
              </a:solidFill>
              <a:latin typeface="Tw Cen MT Condensed Extra Bold" panose="020B0803020202020204" pitchFamily="34" charset="0"/>
            </a:endParaRPr>
          </a:p>
        </p:txBody>
      </p:sp>
      <p:grpSp>
        <p:nvGrpSpPr>
          <p:cNvPr id="8" name="그룹 7">
            <a:extLst>
              <a:ext uri="{FF2B5EF4-FFF2-40B4-BE49-F238E27FC236}">
                <a16:creationId xmlns:a16="http://schemas.microsoft.com/office/drawing/2014/main" id="{A7DEC501-B6FD-4116-9C21-BE170F5D0305}"/>
              </a:ext>
            </a:extLst>
          </p:cNvPr>
          <p:cNvGrpSpPr/>
          <p:nvPr/>
        </p:nvGrpSpPr>
        <p:grpSpPr>
          <a:xfrm>
            <a:off x="1371600" y="1956224"/>
            <a:ext cx="3289683" cy="3645022"/>
            <a:chOff x="1371600" y="1863299"/>
            <a:chExt cx="3289683" cy="3645022"/>
          </a:xfrm>
        </p:grpSpPr>
        <p:sp>
          <p:nvSpPr>
            <p:cNvPr id="40" name="타원 39">
              <a:extLst>
                <a:ext uri="{FF2B5EF4-FFF2-40B4-BE49-F238E27FC236}">
                  <a16:creationId xmlns:a16="http://schemas.microsoft.com/office/drawing/2014/main" id="{35253563-707A-46C7-BFA2-D41B26377693}"/>
                </a:ext>
              </a:extLst>
            </p:cNvPr>
            <p:cNvSpPr/>
            <p:nvPr/>
          </p:nvSpPr>
          <p:spPr>
            <a:xfrm>
              <a:off x="1761217" y="1863299"/>
              <a:ext cx="2510444" cy="25104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BBFA19FB-F72B-4ACD-B4B1-EE594A720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04" y="2293849"/>
              <a:ext cx="1643084" cy="1643084"/>
            </a:xfrm>
            <a:prstGeom prst="rect">
              <a:avLst/>
            </a:prstGeom>
          </p:spPr>
        </p:pic>
        <p:sp>
          <p:nvSpPr>
            <p:cNvPr id="42" name="TextBox 41">
              <a:extLst>
                <a:ext uri="{FF2B5EF4-FFF2-40B4-BE49-F238E27FC236}">
                  <a16:creationId xmlns:a16="http://schemas.microsoft.com/office/drawing/2014/main" id="{987CF00E-234E-4B55-9735-97BE0B1A322D}"/>
                </a:ext>
              </a:extLst>
            </p:cNvPr>
            <p:cNvSpPr txBox="1"/>
            <p:nvPr/>
          </p:nvSpPr>
          <p:spPr>
            <a:xfrm>
              <a:off x="1371600" y="4431103"/>
              <a:ext cx="3289683" cy="1077218"/>
            </a:xfrm>
            <a:prstGeom prst="rect">
              <a:avLst/>
            </a:prstGeom>
            <a:noFill/>
          </p:spPr>
          <p:txBody>
            <a:bodyPr wrap="none" rtlCol="0">
              <a:spAutoFit/>
            </a:bodyPr>
            <a:lstStyle/>
            <a:p>
              <a:pPr algn="ctr"/>
              <a:r>
                <a:rPr lang="en-US" altLang="ko-KR" sz="2400" dirty="0">
                  <a:solidFill>
                    <a:schemeClr val="tx2"/>
                  </a:solidFill>
                  <a:latin typeface="AppleSDGothicNeoUL00" panose="02000503000000000000" pitchFamily="2" charset="-127"/>
                  <a:ea typeface="AppleSDGothicNeoUL00" panose="02000503000000000000" pitchFamily="2" charset="-127"/>
                </a:rPr>
                <a:t>Online Grocery Shopping</a:t>
              </a:r>
            </a:p>
            <a:p>
              <a:pPr algn="ctr"/>
              <a:r>
                <a:rPr lang="en-US" altLang="ko-KR" sz="4000" dirty="0">
                  <a:solidFill>
                    <a:schemeClr val="accent1"/>
                  </a:solidFill>
                  <a:latin typeface="AppleSDGothicNeoUL00" panose="02000503000000000000" pitchFamily="2" charset="-127"/>
                  <a:ea typeface="AppleSDGothicNeoUL00" panose="02000503000000000000" pitchFamily="2" charset="-127"/>
                </a:rPr>
                <a:t>Complaints</a:t>
              </a:r>
              <a:endParaRPr lang="ko-KR" altLang="en-US" sz="4000" dirty="0">
                <a:solidFill>
                  <a:schemeClr val="accent1"/>
                </a:solidFill>
                <a:latin typeface="AppleSDGothicNeoUL00" panose="02000503000000000000" pitchFamily="2" charset="-127"/>
                <a:ea typeface="AppleSDGothicNeoUL00" panose="02000503000000000000" pitchFamily="2" charset="-127"/>
              </a:endParaRPr>
            </a:p>
          </p:txBody>
        </p:sp>
      </p:grpSp>
      <p:sp>
        <p:nvSpPr>
          <p:cNvPr id="11" name="곱하기 기호 10">
            <a:extLst>
              <a:ext uri="{FF2B5EF4-FFF2-40B4-BE49-F238E27FC236}">
                <a16:creationId xmlns:a16="http://schemas.microsoft.com/office/drawing/2014/main" id="{233C3A8D-0BDC-472A-99F9-5AA7268ED6F9}"/>
              </a:ext>
            </a:extLst>
          </p:cNvPr>
          <p:cNvSpPr/>
          <p:nvPr/>
        </p:nvSpPr>
        <p:spPr>
          <a:xfrm>
            <a:off x="3113616" y="2840949"/>
            <a:ext cx="1488544" cy="1488544"/>
          </a:xfrm>
          <a:prstGeom prst="mathMultiply">
            <a:avLst>
              <a:gd name="adj1" fmla="val 18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CCA8826C-F275-42AF-A179-49476A450E36}"/>
              </a:ext>
            </a:extLst>
          </p:cNvPr>
          <p:cNvCxnSpPr>
            <a:cxnSpLocks/>
          </p:cNvCxnSpPr>
          <p:nvPr/>
        </p:nvCxnSpPr>
        <p:spPr>
          <a:xfrm>
            <a:off x="5436524" y="1679171"/>
            <a:ext cx="0" cy="375540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A815B212-9D77-4BDD-9AAE-F69954284F3A}"/>
              </a:ext>
            </a:extLst>
          </p:cNvPr>
          <p:cNvGrpSpPr/>
          <p:nvPr/>
        </p:nvGrpSpPr>
        <p:grpSpPr>
          <a:xfrm>
            <a:off x="6795655" y="1187372"/>
            <a:ext cx="4720529" cy="4041888"/>
            <a:chOff x="6816436" y="1748404"/>
            <a:chExt cx="4720529" cy="4041888"/>
          </a:xfrm>
        </p:grpSpPr>
        <p:graphicFrame>
          <p:nvGraphicFramePr>
            <p:cNvPr id="18" name="차트 17">
              <a:extLst>
                <a:ext uri="{FF2B5EF4-FFF2-40B4-BE49-F238E27FC236}">
                  <a16:creationId xmlns:a16="http://schemas.microsoft.com/office/drawing/2014/main" id="{44637964-293D-4126-A9AC-CC71EE296F0E}"/>
                </a:ext>
              </a:extLst>
            </p:cNvPr>
            <p:cNvGraphicFramePr/>
            <p:nvPr>
              <p:extLst>
                <p:ext uri="{D42A27DB-BD31-4B8C-83A1-F6EECF244321}">
                  <p14:modId xmlns:p14="http://schemas.microsoft.com/office/powerpoint/2010/main" val="505708969"/>
                </p:ext>
              </p:extLst>
            </p:nvPr>
          </p:nvGraphicFramePr>
          <p:xfrm>
            <a:off x="6977779" y="2869327"/>
            <a:ext cx="4559186" cy="292096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BB9D5DA4-1BC4-4CFC-848F-4285DD588217}"/>
                </a:ext>
              </a:extLst>
            </p:cNvPr>
            <p:cNvSpPr txBox="1"/>
            <p:nvPr/>
          </p:nvSpPr>
          <p:spPr>
            <a:xfrm>
              <a:off x="6823704" y="1748404"/>
              <a:ext cx="3607078" cy="1138773"/>
            </a:xfrm>
            <a:prstGeom prst="rect">
              <a:avLst/>
            </a:prstGeom>
            <a:noFill/>
          </p:spPr>
          <p:txBody>
            <a:bodyPr wrap="none" rtlCol="0">
              <a:spAutoFit/>
            </a:bodyPr>
            <a:lstStyle/>
            <a:p>
              <a:pPr algn="r"/>
              <a:r>
                <a:rPr lang="en-US" altLang="ko-KR" sz="3600" dirty="0">
                  <a:solidFill>
                    <a:schemeClr val="accent2"/>
                  </a:solidFill>
                  <a:latin typeface="AppleSDGothicNeoUL00" panose="02000503000000000000" pitchFamily="2" charset="-127"/>
                  <a:ea typeface="AppleSDGothicNeoUL00" panose="02000503000000000000" pitchFamily="2" charset="-127"/>
                </a:rPr>
                <a:t>Our Survey</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Have you ever wondered</a:t>
              </a:r>
            </a:p>
            <a:p>
              <a:pPr algn="r"/>
              <a:r>
                <a:rPr lang="en-US" altLang="ko-KR" sz="1600" dirty="0">
                  <a:solidFill>
                    <a:schemeClr val="tx2"/>
                  </a:solidFill>
                  <a:latin typeface="AppleSDGothicNeoUL00" panose="02000503000000000000" pitchFamily="2" charset="-127"/>
                  <a:ea typeface="AppleSDGothicNeoUL00" panose="02000503000000000000" pitchFamily="2" charset="-127"/>
                </a:rPr>
                <a:t>what to cook or what ingredients to use?</a:t>
              </a:r>
              <a:endParaRPr lang="en-US" altLang="ko-KR" dirty="0">
                <a:solidFill>
                  <a:schemeClr val="tx2"/>
                </a:solidFill>
                <a:latin typeface="AppleSDGothicNeoUL00" panose="02000503000000000000" pitchFamily="2" charset="-127"/>
                <a:ea typeface="AppleSDGothicNeoUL00" panose="02000503000000000000" pitchFamily="2" charset="-127"/>
              </a:endParaRPr>
            </a:p>
          </p:txBody>
        </p:sp>
        <p:sp>
          <p:nvSpPr>
            <p:cNvPr id="20" name="TextBox 19">
              <a:extLst>
                <a:ext uri="{FF2B5EF4-FFF2-40B4-BE49-F238E27FC236}">
                  <a16:creationId xmlns:a16="http://schemas.microsoft.com/office/drawing/2014/main" id="{639DE0FA-FB0A-4E20-AC59-F8A658D04F72}"/>
                </a:ext>
              </a:extLst>
            </p:cNvPr>
            <p:cNvSpPr txBox="1"/>
            <p:nvPr/>
          </p:nvSpPr>
          <p:spPr>
            <a:xfrm>
              <a:off x="6816436" y="2960769"/>
              <a:ext cx="1581810" cy="356251"/>
            </a:xfrm>
            <a:prstGeom prst="rect">
              <a:avLst/>
            </a:prstGeom>
            <a:noFill/>
          </p:spPr>
          <p:txBody>
            <a:bodyPr wrap="square" rtlCol="0">
              <a:spAutoFit/>
            </a:bodyPr>
            <a:lstStyle/>
            <a:p>
              <a:pPr algn="r">
                <a:lnSpc>
                  <a:spcPct val="130000"/>
                </a:lnSpc>
              </a:pPr>
              <a:r>
                <a:rPr lang="en-US" altLang="ko-KR" sz="1400" dirty="0">
                  <a:solidFill>
                    <a:schemeClr val="tx2"/>
                  </a:solidFill>
                  <a:latin typeface="AppleSDGothicNeoUL00" panose="02000503000000000000" pitchFamily="2" charset="-127"/>
                  <a:ea typeface="AppleSDGothicNeoUL00" panose="02000503000000000000" pitchFamily="2" charset="-127"/>
                </a:rPr>
                <a:t>* Participants</a:t>
              </a:r>
              <a:r>
                <a:rPr lang="ko-KR" altLang="en-US" sz="1400" dirty="0">
                  <a:solidFill>
                    <a:schemeClr val="tx2"/>
                  </a:solidFill>
                  <a:latin typeface="AppleSDGothicNeoUL00" panose="02000503000000000000" pitchFamily="2" charset="-127"/>
                  <a:ea typeface="AppleSDGothicNeoUL00" panose="02000503000000000000" pitchFamily="2" charset="-127"/>
                </a:rPr>
                <a:t> </a:t>
              </a:r>
              <a:r>
                <a:rPr lang="en-US" altLang="ko-KR" sz="1400" dirty="0">
                  <a:solidFill>
                    <a:schemeClr val="tx2"/>
                  </a:solidFill>
                  <a:latin typeface="AppleSDGothicNeoUL00" panose="02000503000000000000" pitchFamily="2" charset="-127"/>
                  <a:ea typeface="AppleSDGothicNeoUL00" panose="02000503000000000000" pitchFamily="2" charset="-127"/>
                </a:rPr>
                <a:t>: 103</a:t>
              </a:r>
              <a:endParaRPr lang="ko-KR" altLang="en-US" sz="1400" dirty="0">
                <a:solidFill>
                  <a:schemeClr val="tx2"/>
                </a:solidFill>
                <a:latin typeface="AppleSDGothicNeoUL00" panose="02000503000000000000" pitchFamily="2" charset="-127"/>
                <a:ea typeface="AppleSDGothicNeoUL00" panose="02000503000000000000" pitchFamily="2" charset="-127"/>
              </a:endParaRPr>
            </a:p>
          </p:txBody>
        </p:sp>
      </p:grpSp>
      <p:sp>
        <p:nvSpPr>
          <p:cNvPr id="25" name="TextBox 24">
            <a:extLst>
              <a:ext uri="{FF2B5EF4-FFF2-40B4-BE49-F238E27FC236}">
                <a16:creationId xmlns:a16="http://schemas.microsoft.com/office/drawing/2014/main" id="{8EFFB031-722D-4D09-B3C2-0FF14CFE8F58}"/>
              </a:ext>
            </a:extLst>
          </p:cNvPr>
          <p:cNvSpPr txBox="1"/>
          <p:nvPr/>
        </p:nvSpPr>
        <p:spPr>
          <a:xfrm>
            <a:off x="7113906" y="5019081"/>
            <a:ext cx="3296095" cy="646331"/>
          </a:xfrm>
          <a:prstGeom prst="rect">
            <a:avLst/>
          </a:prstGeom>
          <a:noFill/>
        </p:spPr>
        <p:txBody>
          <a:bodyPr wrap="none" rtlCol="0">
            <a:spAutoFit/>
          </a:bodyPr>
          <a:lstStyle/>
          <a:p>
            <a:pPr algn="r"/>
            <a:r>
              <a:rPr lang="en-US" altLang="ko-KR" dirty="0">
                <a:solidFill>
                  <a:schemeClr val="tx2"/>
                </a:solidFill>
                <a:latin typeface="AppleSDGothicNeoUL00" panose="02000503000000000000" pitchFamily="2" charset="-127"/>
                <a:ea typeface="AppleSDGothicNeoUL00" panose="02000503000000000000" pitchFamily="2" charset="-127"/>
              </a:rPr>
              <a:t>The </a:t>
            </a:r>
            <a:r>
              <a:rPr lang="en-US" altLang="ko-KR" dirty="0">
                <a:solidFill>
                  <a:schemeClr val="accent1"/>
                </a:solidFill>
                <a:latin typeface="AppleSDGothicNeoUL00" panose="02000503000000000000" pitchFamily="2" charset="-127"/>
                <a:ea typeface="AppleSDGothicNeoUL00" panose="02000503000000000000" pitchFamily="2" charset="-127"/>
              </a:rPr>
              <a:t>user don’t know </a:t>
            </a:r>
            <a:r>
              <a:rPr lang="en-US" altLang="ko-KR" dirty="0">
                <a:solidFill>
                  <a:schemeClr val="tx2"/>
                </a:solidFill>
                <a:latin typeface="AppleSDGothicNeoUL00" panose="02000503000000000000" pitchFamily="2" charset="-127"/>
                <a:ea typeface="AppleSDGothicNeoUL00" panose="02000503000000000000" pitchFamily="2" charset="-127"/>
              </a:rPr>
              <a:t>what to eat</a:t>
            </a:r>
          </a:p>
          <a:p>
            <a:pPr algn="r"/>
            <a:r>
              <a:rPr lang="en-US" altLang="ko-KR" dirty="0">
                <a:solidFill>
                  <a:schemeClr val="tx2"/>
                </a:solidFill>
                <a:latin typeface="AppleSDGothicNeoUL00" panose="02000503000000000000" pitchFamily="2" charset="-127"/>
                <a:ea typeface="AppleSDGothicNeoUL00" panose="02000503000000000000" pitchFamily="2" charset="-127"/>
              </a:rPr>
              <a:t>and what ingredients to use!</a:t>
            </a:r>
            <a:endParaRPr lang="ko-KR" altLang="en-US" dirty="0">
              <a:solidFill>
                <a:schemeClr val="accent1"/>
              </a:solidFill>
              <a:latin typeface="AppleSDGothicNeoUL00" panose="02000503000000000000" pitchFamily="2" charset="-127"/>
              <a:ea typeface="AppleSDGothicNeoUL00" panose="02000503000000000000" pitchFamily="2" charset="-127"/>
            </a:endParaRPr>
          </a:p>
        </p:txBody>
      </p:sp>
    </p:spTree>
    <p:extLst>
      <p:ext uri="{BB962C8B-B14F-4D97-AF65-F5344CB8AC3E}">
        <p14:creationId xmlns:p14="http://schemas.microsoft.com/office/powerpoint/2010/main" val="333065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hyperlink" Target="http://www.g-enews.com/view.php?ud=201403191811420092386_1" TargetMode="External"/></Relationships>
</file>

<file path=ppt/theme/theme1.xml><?xml version="1.0" encoding="utf-8"?>
<a:theme xmlns:a="http://schemas.openxmlformats.org/drawingml/2006/main" name="Office 테마">
  <a:themeElements>
    <a:clrScheme name="사용자 지정 14">
      <a:dk1>
        <a:srgbClr val="262626"/>
      </a:dk1>
      <a:lt1>
        <a:srgbClr val="FFFFFF"/>
      </a:lt1>
      <a:dk2>
        <a:srgbClr val="5C5C5C"/>
      </a:dk2>
      <a:lt2>
        <a:srgbClr val="FFFFFF"/>
      </a:lt2>
      <a:accent1>
        <a:srgbClr val="E85249"/>
      </a:accent1>
      <a:accent2>
        <a:srgbClr val="00A177"/>
      </a:accent2>
      <a:accent3>
        <a:srgbClr val="FFF3D1"/>
      </a:accent3>
      <a:accent4>
        <a:srgbClr val="E8E8E8"/>
      </a:accent4>
      <a:accent5>
        <a:srgbClr val="000000"/>
      </a:accent5>
      <a:accent6>
        <a:srgbClr val="000000"/>
      </a:accent6>
      <a:hlink>
        <a:srgbClr val="3F5DBB"/>
      </a:hlink>
      <a:folHlink>
        <a:srgbClr val="3F5DBB"/>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l">
          <a:defRPr sz="1400" dirty="0">
            <a:hlinkClick xmlns:r="http://schemas.openxmlformats.org/officeDocument/2006/relationships" r:id="rId1"/>
          </a:defRPr>
        </a:defPPr>
      </a:lstStyle>
    </a:spDef>
    <a:txDef>
      <a:spPr>
        <a:noFill/>
      </a:spPr>
      <a:bodyPr wrap="none" rtlCol="0">
        <a:spAutoFit/>
      </a:bodyPr>
      <a:lstStyle>
        <a:defPPr algn="ctr">
          <a:defRPr sz="2400" dirty="0" smtClean="0">
            <a:solidFill>
              <a:schemeClr val="tx2"/>
            </a:solidFill>
            <a:latin typeface="AppleSDGothicNeoUL00" panose="02000503000000000000" pitchFamily="2" charset="-127"/>
            <a:ea typeface="AppleSDGothicNeoUL00" panose="02000503000000000000" pitchFamily="2"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1469</Words>
  <Application>Microsoft Office PowerPoint</Application>
  <PresentationFormat>와이드스크린</PresentationFormat>
  <Paragraphs>418</Paragraphs>
  <Slides>32</Slides>
  <Notes>3</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32</vt:i4>
      </vt:variant>
    </vt:vector>
  </HeadingPairs>
  <TitlesOfParts>
    <vt:vector size="45" baseType="lpstr">
      <vt:lpstr>맑은 고딕</vt:lpstr>
      <vt:lpstr>Tw Cen MT Condensed Extra Bold</vt:lpstr>
      <vt:lpstr>AppleSDGothicNeoM00</vt:lpstr>
      <vt:lpstr>Arista Pro</vt:lpstr>
      <vt:lpstr>AppleSDGothicNeoB00</vt:lpstr>
      <vt:lpstr>AppleSDGothicNeoUL00</vt:lpstr>
      <vt:lpstr>08서울남산체 B</vt:lpstr>
      <vt:lpstr>Arista Pro DemiBold</vt:lpstr>
      <vt:lpstr>AppleSDGothicNeoT00</vt:lpstr>
      <vt:lpstr>AppleSDGothicNeoL00</vt:lpstr>
      <vt:lpstr>Arista Pro Bold</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mirae</dc:creator>
  <cp:lastModifiedBy>mirae</cp:lastModifiedBy>
  <cp:revision>110</cp:revision>
  <dcterms:created xsi:type="dcterms:W3CDTF">2019-04-08T04:17:28Z</dcterms:created>
  <dcterms:modified xsi:type="dcterms:W3CDTF">2019-04-10T10:29:57Z</dcterms:modified>
</cp:coreProperties>
</file>